
<file path=[Content_Types].xml><?xml version="1.0" encoding="utf-8"?>
<Types xmlns="http://schemas.openxmlformats.org/package/2006/content-types">
  <Default Extension="jpeg" ContentType="image/jpeg"/>
  <Default Extension="png" ContentType="image/png"/>
  <Default Extension="gif" ContentType="image/gif"/>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diagrams/colors1.xml" ContentType="application/vnd.openxmlformats-officedocument.drawingml.diagramColors+xml"/>
  <Override PartName="/ppt/diagrams/data1.xml" ContentType="application/vnd.openxmlformats-officedocument.drawingml.diagramData+xml"/>
  <Override PartName="/ppt/diagrams/drawing1.xml" ContentType="application/vnd.ms-office.drawingml.diagramDrawing+xml"/>
  <Override PartName="/ppt/diagrams/layout1.xml" ContentType="application/vnd.openxmlformats-officedocument.drawingml.diagramLayout+xml"/>
  <Override PartName="/ppt/diagrams/quickStyle1.xml" ContentType="application/vnd.openxmlformats-officedocument.drawingml.diagramStyl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368" r:id="rId3"/>
    <p:sldId id="369" r:id="rId4"/>
    <p:sldId id="371" r:id="rId5"/>
    <p:sldId id="258" r:id="rId6"/>
    <p:sldId id="318" r:id="rId7"/>
    <p:sldId id="260" r:id="rId8"/>
    <p:sldId id="327" r:id="rId9"/>
    <p:sldId id="319" r:id="rId10"/>
    <p:sldId id="312" r:id="rId11"/>
    <p:sldId id="314" r:id="rId12"/>
    <p:sldId id="317" r:id="rId13"/>
    <p:sldId id="320" r:id="rId14"/>
    <p:sldId id="321" r:id="rId15"/>
    <p:sldId id="372" r:id="rId16"/>
    <p:sldId id="335" r:id="rId17"/>
    <p:sldId id="337" r:id="rId18"/>
    <p:sldId id="338" r:id="rId19"/>
    <p:sldId id="340" r:id="rId20"/>
    <p:sldId id="341" r:id="rId21"/>
    <p:sldId id="343" r:id="rId22"/>
    <p:sldId id="344" r:id="rId23"/>
    <p:sldId id="345" r:id="rId24"/>
    <p:sldId id="347" r:id="rId25"/>
    <p:sldId id="346" r:id="rId26"/>
    <p:sldId id="373" r:id="rId27"/>
    <p:sldId id="342" r:id="rId28"/>
    <p:sldId id="417" r:id="rId29"/>
    <p:sldId id="339" r:id="rId30"/>
    <p:sldId id="350" r:id="rId31"/>
    <p:sldId id="351" r:id="rId32"/>
    <p:sldId id="352" r:id="rId33"/>
    <p:sldId id="353" r:id="rId34"/>
    <p:sldId id="354" r:id="rId35"/>
    <p:sldId id="355" r:id="rId36"/>
    <p:sldId id="356" r:id="rId37"/>
    <p:sldId id="357" r:id="rId38"/>
    <p:sldId id="358" r:id="rId39"/>
    <p:sldId id="374" r:id="rId40"/>
    <p:sldId id="359" r:id="rId41"/>
    <p:sldId id="361" r:id="rId42"/>
    <p:sldId id="360" r:id="rId43"/>
    <p:sldId id="362" r:id="rId44"/>
    <p:sldId id="364" r:id="rId45"/>
    <p:sldId id="365" r:id="rId46"/>
    <p:sldId id="366" r:id="rId47"/>
    <p:sldId id="363" r:id="rId48"/>
    <p:sldId id="349" r:id="rId49"/>
    <p:sldId id="348" r:id="rId50"/>
    <p:sldId id="370" r:id="rId5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5982" autoAdjust="0"/>
    <p:restoredTop sz="94660"/>
  </p:normalViewPr>
  <p:slideViewPr>
    <p:cSldViewPr snapToGrid="0">
      <p:cViewPr varScale="1">
        <p:scale>
          <a:sx n="70" d="100"/>
          <a:sy n="70" d="100"/>
        </p:scale>
        <p:origin x="-702" y="-10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4" Type="http://schemas.openxmlformats.org/officeDocument/2006/relationships/tableStyles" Target="tableStyles.xml"/><Relationship Id="rId53" Type="http://schemas.openxmlformats.org/officeDocument/2006/relationships/viewProps" Target="viewProps.xml"/><Relationship Id="rId52" Type="http://schemas.openxmlformats.org/officeDocument/2006/relationships/presProps" Target="presProps.xml"/><Relationship Id="rId51" Type="http://schemas.openxmlformats.org/officeDocument/2006/relationships/slide" Target="slides/slide49.xml"/><Relationship Id="rId50" Type="http://schemas.openxmlformats.org/officeDocument/2006/relationships/slide" Target="slides/slide48.xml"/><Relationship Id="rId5" Type="http://schemas.openxmlformats.org/officeDocument/2006/relationships/slide" Target="slides/slide3.xml"/><Relationship Id="rId49" Type="http://schemas.openxmlformats.org/officeDocument/2006/relationships/slide" Target="slides/slide47.xml"/><Relationship Id="rId48" Type="http://schemas.openxmlformats.org/officeDocument/2006/relationships/slide" Target="slides/slide46.xml"/><Relationship Id="rId47" Type="http://schemas.openxmlformats.org/officeDocument/2006/relationships/slide" Target="slides/slide45.xml"/><Relationship Id="rId46" Type="http://schemas.openxmlformats.org/officeDocument/2006/relationships/slide" Target="slides/slide44.xml"/><Relationship Id="rId45" Type="http://schemas.openxmlformats.org/officeDocument/2006/relationships/slide" Target="slides/slide43.xml"/><Relationship Id="rId44" Type="http://schemas.openxmlformats.org/officeDocument/2006/relationships/slide" Target="slides/slide42.xml"/><Relationship Id="rId43" Type="http://schemas.openxmlformats.org/officeDocument/2006/relationships/slide" Target="slides/slide41.xml"/><Relationship Id="rId42" Type="http://schemas.openxmlformats.org/officeDocument/2006/relationships/slide" Target="slides/slide40.xml"/><Relationship Id="rId41" Type="http://schemas.openxmlformats.org/officeDocument/2006/relationships/slide" Target="slides/slide39.xml"/><Relationship Id="rId40" Type="http://schemas.openxmlformats.org/officeDocument/2006/relationships/slide" Target="slides/slide38.xml"/><Relationship Id="rId4" Type="http://schemas.openxmlformats.org/officeDocument/2006/relationships/slide" Target="slides/slide2.xml"/><Relationship Id="rId39" Type="http://schemas.openxmlformats.org/officeDocument/2006/relationships/slide" Target="slides/slide37.xml"/><Relationship Id="rId38" Type="http://schemas.openxmlformats.org/officeDocument/2006/relationships/slide" Target="slides/slide36.xml"/><Relationship Id="rId37" Type="http://schemas.openxmlformats.org/officeDocument/2006/relationships/slide" Target="slides/slide35.xml"/><Relationship Id="rId36" Type="http://schemas.openxmlformats.org/officeDocument/2006/relationships/slide" Target="slides/slide34.xml"/><Relationship Id="rId35" Type="http://schemas.openxmlformats.org/officeDocument/2006/relationships/slide" Target="slides/slide33.xml"/><Relationship Id="rId34" Type="http://schemas.openxmlformats.org/officeDocument/2006/relationships/slide" Target="slides/slide32.xml"/><Relationship Id="rId33" Type="http://schemas.openxmlformats.org/officeDocument/2006/relationships/slide" Target="slides/slide3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diagrams/colors1.xml><?xml version="1.0" encoding="utf-8"?>
<dgm:colorsDef xmlns:dgm="http://schemas.openxmlformats.org/drawingml/2006/diagram" xmlns:a="http://schemas.openxmlformats.org/drawingml/2006/main" uniqueId="urn:microsoft.com/office/officeart/2005/8/colors/accent3_4#1">
  <dgm:title val=""/>
  <dgm:desc val=""/>
  <dgm:catLst>
    <dgm:cat type="accent3" pri="11400"/>
  </dgm:catLst>
  <dgm:styleLbl name="align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align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align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alignNode1">
    <dgm:fillClrLst meth="cycle">
      <a:schemeClr val="accent3">
        <a:shade val="50000"/>
      </a:schemeClr>
      <a:schemeClr val="accent3">
        <a:tint val="55000"/>
      </a:schemeClr>
    </dgm:fillClrLst>
    <dgm:linClrLst meth="cycle">
      <a:schemeClr val="accent3">
        <a:shade val="50000"/>
      </a:schemeClr>
      <a:schemeClr val="accent3">
        <a:tint val="55000"/>
      </a:schemeClr>
    </dgm:linClrLst>
    <dgm:effectClrLst/>
    <dgm:txLinClrLst/>
    <dgm:txFillClrLst/>
    <dgm:txEffectClrLst/>
  </dgm:styleLbl>
  <dgm:styleLbl name="asst0">
    <dgm:fillClrLst meth="repeat">
      <a:schemeClr val="accent3">
        <a:shade val="80000"/>
      </a:schemeClr>
    </dgm:fillClrLst>
    <dgm:linClrLst meth="repeat">
      <a:schemeClr val="lt1"/>
    </dgm:linClrLst>
    <dgm:effectClrLst/>
    <dgm:txLinClrLst/>
    <dgm:txFillClrLst/>
    <dgm:txEffectClrLst/>
  </dgm:styleLbl>
  <dgm:styleLbl name="asst1">
    <dgm:fillClrLst meth="repeat">
      <a:schemeClr val="accent3">
        <a:shade val="80000"/>
      </a:schemeClr>
    </dgm:fillClrLst>
    <dgm:linClrLst meth="repeat">
      <a:schemeClr val="lt1"/>
    </dgm:linClrLst>
    <dgm:effectClrLst/>
    <dgm:txLinClrLst/>
    <dgm:txFillClrLst/>
    <dgm:txEffectClrLst/>
  </dgm:styleLbl>
  <dgm:styleLbl name="asst2">
    <dgm:fillClrLst>
      <a:schemeClr val="accent3">
        <a:tint val="90000"/>
      </a:schemeClr>
    </dgm:fillClrLst>
    <dgm:linClrLst meth="repeat">
      <a:schemeClr val="lt1"/>
    </dgm:linClrLst>
    <dgm:effectClrLst/>
    <dgm:txLinClrLst/>
    <dgm:txFillClrLst/>
    <dgm:txEffectClrLst/>
  </dgm:styleLbl>
  <dgm:styleLbl name="asst3">
    <dgm:fillClrLst>
      <a:schemeClr val="accent3">
        <a:tint val="70000"/>
      </a:schemeClr>
    </dgm:fillClrLst>
    <dgm:linClrLst meth="repeat">
      <a:schemeClr val="lt1"/>
    </dgm:linClrLst>
    <dgm:effectClrLst/>
    <dgm:txLinClrLst/>
    <dgm:txFillClrLst/>
    <dgm:txEffectClrLst/>
  </dgm:styleLbl>
  <dgm:styleLbl name="asst4">
    <dgm:fillClrLst>
      <a:schemeClr val="accent3">
        <a:tint val="50000"/>
      </a:schemeClr>
    </dgm:fillClrLst>
    <dgm:linClrLst meth="repeat">
      <a:schemeClr val="lt1"/>
    </dgm:linClrLst>
    <dgm:effectClrLst/>
    <dgm:txLinClrLst/>
    <dgm:txFillClrLst/>
    <dgm:txEffectClrLst/>
  </dgm:styleLbl>
  <dgm:styleLbl name="b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bgAccFollowNode1">
    <dgm:fillClrLst meth="repeat">
      <a:schemeClr val="accent3">
        <a:alpha val="90000"/>
        <a:tint val="55000"/>
      </a:schemeClr>
    </dgm:fillClrLst>
    <dgm:linClrLst meth="repeat">
      <a:schemeClr val="lt1"/>
    </dgm:linClrLst>
    <dgm:effectClrLst/>
    <dgm:txLinClrLst/>
    <dgm:txFillClrLst meth="repeat">
      <a:schemeClr val="dk1"/>
    </dgm:txFillClrLst>
    <dgm:txEffectClrLst/>
  </dgm:styleLbl>
  <dgm:styleLbl name="b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bgShp">
    <dgm:fillClrLst meth="repeat">
      <a:schemeClr val="accent3">
        <a:tint val="55000"/>
      </a:schemeClr>
    </dgm:fillClrLst>
    <dgm:linClrLst meth="repeat">
      <a:schemeClr val="dk1"/>
    </dgm:linClrLst>
    <dgm:effectClrLst/>
    <dgm:txLinClrLst/>
    <dgm:txFillClrLst meth="repeat">
      <a:schemeClr val="dk1"/>
    </dgm:txFillClrLst>
    <dgm:txEffectClrLst/>
  </dgm:styleLbl>
  <dgm:styleLbl name="b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callout">
    <dgm:fillClrLst meth="repeat">
      <a:schemeClr val="accent3"/>
    </dgm:fillClrLst>
    <dgm:linClrLst meth="repeat">
      <a:schemeClr val="accent3"/>
    </dgm:linClrLst>
    <dgm:effectClrLst/>
    <dgm:txLinClrLst/>
    <dgm:txFillClrLst meth="repeat">
      <a:schemeClr val="tx1"/>
    </dgm:txFillClrLst>
    <dgm:txEffectClrLst/>
  </dgm:styleLbl>
  <dgm:styleLbl name="con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3">
        <a:shade val="80000"/>
      </a:schemeClr>
    </dgm:linClrLst>
    <dgm:effectClrLst/>
    <dgm:txLinClrLst/>
    <dgm:txFillClrLst meth="repeat">
      <a:schemeClr val="dk1"/>
    </dgm:txFillClrLst>
    <dgm:txEffectClrLst/>
  </dgm:styleLbl>
  <dgm:styleLbl name="fgAcc1">
    <dgm:fillClrLst meth="repeat">
      <a:schemeClr val="lt1">
        <a:alpha val="90000"/>
      </a:schemeClr>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a:tint val="50000"/>
      </a:schemeClr>
    </dgm:linClrLst>
    <dgm:effectClrLst/>
    <dgm:txLinClrLst/>
    <dgm:txFillClrLst meth="repeat">
      <a:schemeClr val="dk1"/>
    </dgm:txFillClrLst>
    <dgm:txEffectClrLst/>
  </dgm:styleLbl>
  <dgm:styleLbl name="fgAccFollowNode1">
    <dgm:fillClrLst meth="repeat">
      <a:schemeClr val="accent3">
        <a:alpha val="90000"/>
        <a:tint val="55000"/>
      </a:schemeClr>
    </dgm:fillClrLst>
    <dgm:linClrLst meth="repeat">
      <a:schemeClr val="accent3">
        <a:alpha val="90000"/>
        <a:tint val="55000"/>
      </a:schemeClr>
    </dgm:linClrLst>
    <dgm:effectClrLst/>
    <dgm:txLinClrLst/>
    <dgm:txFillClrLst meth="repeat">
      <a:schemeClr val="dk1"/>
    </dgm:txFillClrLst>
    <dgm:txEffectClrLst/>
  </dgm:styleLbl>
  <dgm:styleLbl name="fgImgPlace1">
    <dgm:fillClrLst>
      <a:schemeClr val="accent3">
        <a:tint val="50000"/>
      </a:schemeClr>
      <a:schemeClr val="accent3">
        <a:tint val="55000"/>
      </a:schemeClr>
    </dgm:fillClrLst>
    <dgm:linClrLst meth="repeat">
      <a:schemeClr val="lt1"/>
    </dgm:linClrLst>
    <dgm:effectClrLst/>
    <dgm:txLinClrLst/>
    <dgm:txFillClrLst meth="repeat">
      <a:schemeClr val="lt1"/>
    </dgm:txFillClrLst>
    <dgm:txEffectClrLst/>
  </dgm:styleLbl>
  <dgm:styleLbl name="fgShp">
    <dgm:fillClrLst meth="repeat">
      <a:schemeClr val="accent3">
        <a:tint val="55000"/>
      </a:schemeClr>
    </dgm:fillClrLst>
    <dgm:linClrLst meth="repeat">
      <a:schemeClr val="lt1"/>
    </dgm:linClrLst>
    <dgm:effectClrLst/>
    <dgm:txLinClrLst/>
    <dgm:txFillClrLst meth="repeat">
      <a:schemeClr val="dk1"/>
    </dgm:txFillClrLst>
    <dgm:txEffectClrLst/>
  </dgm:styleLbl>
  <dgm:styleLbl name="fg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ln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node0">
    <dgm:fillClrLst meth="cycle">
      <a:schemeClr val="accent3">
        <a:shade val="60000"/>
      </a:schemeClr>
    </dgm:fillClrLst>
    <dgm:linClrLst meth="repeat">
      <a:schemeClr val="lt1"/>
    </dgm:linClrLst>
    <dgm:effectClrLst/>
    <dgm:txLinClrLst/>
    <dgm:txFillClrLst/>
    <dgm:txEffectClrLst/>
  </dgm:styleLbl>
  <dgm:styleLbl name="node1">
    <dgm:fillClrLst meth="cycle">
      <a:schemeClr val="accent3">
        <a:shade val="50000"/>
      </a:schemeClr>
      <a:schemeClr val="accent3">
        <a:tint val="55000"/>
      </a:schemeClr>
    </dgm:fillClrLst>
    <dgm:linClrLst meth="repeat">
      <a:schemeClr val="lt1"/>
    </dgm:linClrLst>
    <dgm:effectClrLst/>
    <dgm:txLinClrLst/>
    <dgm:txFillClrLst/>
    <dgm:txEffectClrLst/>
  </dgm:styleLbl>
  <dgm:styleLbl name="node2">
    <dgm:fillClrLst>
      <a:schemeClr val="accent3">
        <a:shade val="80000"/>
      </a:schemeClr>
    </dgm:fillClrLst>
    <dgm:linClrLst meth="repeat">
      <a:schemeClr val="lt1"/>
    </dgm:linClrLst>
    <dgm:effectClrLst/>
    <dgm:txLinClrLst/>
    <dgm:txFillClrLst/>
    <dgm:txEffectClrLst/>
  </dgm:styleLbl>
  <dgm:styleLbl name="node3">
    <dgm:fillClrLst>
      <a:schemeClr val="accent3">
        <a:tint val="99000"/>
      </a:schemeClr>
    </dgm:fillClrLst>
    <dgm:linClrLst meth="repeat">
      <a:schemeClr val="lt1"/>
    </dgm:linClrLst>
    <dgm:effectClrLst/>
    <dgm:txLinClrLst/>
    <dgm:txFillClrLst/>
    <dgm:txEffectClrLst/>
  </dgm:styleLbl>
  <dgm:styleLbl name="node4">
    <dgm:fillClrLst>
      <a:schemeClr val="accent3">
        <a:tint val="70000"/>
      </a:schemeClr>
    </dgm:fillClrLst>
    <dgm:linClrLst meth="repeat">
      <a:schemeClr val="lt1"/>
    </dgm:linClrLst>
    <dgm:effectClrLst/>
    <dgm:txLinClrLst/>
    <dgm:txFillClrLst/>
    <dgm:txEffectClrLst/>
  </dgm:styleLbl>
  <dgm:styleLbl name="parChTrans1D1">
    <dgm:fillClrLst meth="repeat">
      <a:schemeClr val="accent3">
        <a:shade val="80000"/>
      </a:schemeClr>
    </dgm:fillClrLst>
    <dgm:linClrLst meth="repeat">
      <a:schemeClr val="accent3">
        <a:shade val="80000"/>
      </a:schemeClr>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3">
        <a:tint val="90000"/>
      </a:schemeClr>
    </dgm:linClrLst>
    <dgm:effectClrLst/>
    <dgm:txLinClrLst/>
    <dgm:txFillClrLst meth="repeat">
      <a:schemeClr val="tx1"/>
    </dgm:txFillClrLst>
    <dgm:txEffectClrLst/>
  </dgm:styleLbl>
  <dgm:styleLbl name="parChTrans1D3">
    <dgm:fillClrLst meth="repeat">
      <a:schemeClr val="accent3">
        <a:tint val="70000"/>
      </a:schemeClr>
    </dgm:fillClrLst>
    <dgm:linClrLst meth="repeat">
      <a:schemeClr val="accent3">
        <a:tint val="70000"/>
      </a:schemeClr>
    </dgm:linClrLst>
    <dgm:effectClrLst/>
    <dgm:txLinClrLst/>
    <dgm:txFillClrLst meth="repeat">
      <a:schemeClr val="tx1"/>
    </dgm:txFillClrLst>
    <dgm:txEffectClrLst/>
  </dgm:styleLbl>
  <dgm:styleLbl name="parChTrans1D4">
    <dgm:fillClrLst meth="repeat">
      <a:schemeClr val="accent3">
        <a:tint val="50000"/>
      </a:schemeClr>
    </dgm:fillClrLst>
    <dgm:linClrLst meth="repeat">
      <a:schemeClr val="accent3">
        <a:tint val="50000"/>
      </a:schemeClr>
    </dgm:linClrLst>
    <dgm:effectClrLst/>
    <dgm:txLinClrLst/>
    <dgm:txFillClrLst meth="repeat">
      <a:schemeClr val="tx1"/>
    </dgm:txFillClrLst>
    <dgm:txEffectClrLst/>
  </dgm:styleLbl>
  <dgm:styleLbl name="parChTrans2D1">
    <dgm:fillClrLst meth="repeat">
      <a:schemeClr val="accent3">
        <a:tint val="60000"/>
      </a:schemeClr>
    </dgm:fillClrLst>
    <dgm:linClrLst meth="repeat">
      <a:schemeClr val="accent3">
        <a:shade val="80000"/>
      </a:schemeClr>
    </dgm:linClrLst>
    <dgm:effectClrLst/>
    <dgm:txLinClrLst/>
    <dgm:txFillClrLst/>
    <dgm:txEffectClrLst/>
  </dgm:styleLbl>
  <dgm:styleLbl name="parChTrans2D2">
    <dgm:fillClrLst meth="repeat">
      <a:schemeClr val="accent3">
        <a:tint val="90000"/>
      </a:schemeClr>
    </dgm:fillClrLst>
    <dgm:linClrLst meth="repeat">
      <a:schemeClr val="accent3">
        <a:tint val="90000"/>
      </a:schemeClr>
    </dgm:linClrLst>
    <dgm:effectClrLst/>
    <dgm:txLinClrLst/>
    <dgm:txFillClrLst/>
    <dgm:txEffectClrLst/>
  </dgm:styleLbl>
  <dgm:styleLbl name="parChTrans2D3">
    <dgm:fillClrLst meth="repeat">
      <a:schemeClr val="accent3">
        <a:tint val="70000"/>
      </a:schemeClr>
    </dgm:fillClrLst>
    <dgm:linClrLst meth="repeat">
      <a:schemeClr val="accent3">
        <a:tint val="70000"/>
      </a:schemeClr>
    </dgm:linClrLst>
    <dgm:effectClrLst/>
    <dgm:txLinClrLst/>
    <dgm:txFillClrLst/>
    <dgm:txEffectClrLst/>
  </dgm:styleLbl>
  <dgm:styleLbl name="parChTrans2D4">
    <dgm:fillClrLst meth="repeat">
      <a:schemeClr val="accent3">
        <a:tint val="50000"/>
      </a:schemeClr>
    </dgm:fillClrLst>
    <dgm:linClrLst meth="repeat">
      <a:schemeClr val="accent3">
        <a:tint val="50000"/>
      </a:schemeClr>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meth="repeat">
      <a:schemeClr val="tx1"/>
    </dgm:txFillClrLst>
    <dgm:txEffectClrLst/>
  </dgm:styleLbl>
  <dgm:styleLbl name="sibTrans2D1">
    <dgm:fillClrLst meth="cycle">
      <a:schemeClr val="accent3">
        <a:shade val="90000"/>
      </a:schemeClr>
      <a:schemeClr val="accent3">
        <a:tint val="50000"/>
      </a:schemeClr>
    </dgm:fillClrLst>
    <dgm:linClrLst meth="cycle">
      <a:schemeClr val="accent3">
        <a:shade val="90000"/>
      </a:schemeClr>
      <a:schemeClr val="accent3">
        <a:tint val="50000"/>
      </a:schemeClr>
    </dgm:linClrLst>
    <dgm:effectClrLst/>
    <dgm:txLinClrLst/>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cycle">
      <a:schemeClr val="accent3">
        <a:shade val="50000"/>
      </a:schemeClr>
      <a:schemeClr val="accent3">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3"/>
    </dgm:linClrLst>
    <dgm:effectClrLst/>
    <dgm:txLinClrLst/>
    <dgm:txFillClrLst meth="repeat">
      <a:schemeClr val="dk1"/>
    </dgm:txFillClrLst>
    <dgm:txEffectClrLst/>
  </dgm:styleLbl>
  <dgm:styleLbl name="trBgShp">
    <dgm:fillClrLst meth="repeat">
      <a:schemeClr val="accent3">
        <a:tint val="50000"/>
        <a:alpha val="55000"/>
      </a:schemeClr>
    </dgm:fillClrLst>
    <dgm:linClrLst meth="repeat">
      <a:schemeClr val="accent3"/>
    </dgm:linClrLst>
    <dgm:effectClrLst/>
    <dgm:txLinClrLst/>
    <dgm:txFillClrLst meth="repeat">
      <a:schemeClr val="lt1"/>
    </dgm:txFillClrLst>
    <dgm:txEffectClrLst/>
  </dgm:styleLbl>
  <dgm:styleLbl name="vennNode1">
    <dgm:fillClrLst meth="cycle">
      <a:schemeClr val="accent3">
        <a:shade val="80000"/>
        <a:alpha val="50000"/>
      </a:schemeClr>
      <a:schemeClr val="accent3">
        <a:tint val="50000"/>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C17B9AAD-24D5-4918-8EDF-B332210074D7}" type="doc">
      <dgm:prSet loTypeId="urn:microsoft.com/office/officeart/2005/8/layout/orgChart1#1" loCatId="hierarchy" qsTypeId="urn:microsoft.com/office/officeart/2005/8/quickstyle/simple5#1" qsCatId="simple" csTypeId="urn:microsoft.com/office/officeart/2005/8/colors/accent3_4#1" csCatId="accent1" phldr="0"/>
      <dgm:spPr/>
      <dgm:t>
        <a:bodyPr/>
        <a:lstStyle/>
        <a:p>
          <a:endParaRPr lang="en-US"/>
        </a:p>
      </dgm:t>
    </dgm:pt>
    <dgm:pt modelId="{64128110-2BC2-4E83-AE3D-7442626E6916}">
      <dgm:prSet phldrT="[Text]" phldr="0" custT="1"/>
      <dgm:spPr/>
      <dgm:t>
        <a:bodyPr vert="horz" wrap="square"/>
        <a:lstStyle/>
        <a:p>
          <a:pPr>
            <a:lnSpc>
              <a:spcPct val="100000"/>
            </a:lnSpc>
            <a:spcBef>
              <a:spcPct val="0"/>
            </a:spcBef>
            <a:spcAft>
              <a:spcPct val="35000"/>
            </a:spcAft>
          </a:pPr>
          <a:r>
            <a:rPr lang="en-US" sz="2800">
              <a:solidFill>
                <a:schemeClr val="tx1">
                  <a:lumMod val="95000"/>
                  <a:lumOff val="5000"/>
                </a:schemeClr>
              </a:solidFill>
              <a:latin typeface="Times New Roman" panose="02020603050405020304" charset="0"/>
              <a:cs typeface="Times New Roman" panose="02020603050405020304" charset="0"/>
              <a:sym typeface="+mn-ea"/>
            </a:rPr>
            <a:t>Problems faced before  traffic signals</a:t>
          </a:r>
          <a:endParaRPr lang="en-US" sz="2800">
            <a:latin typeface="Times New Roman" panose="02020603050405020304" charset="0"/>
            <a:cs typeface="Times New Roman" panose="02020603050405020304" charset="0"/>
          </a:endParaRPr>
        </a:p>
      </dgm:t>
    </dgm:pt>
    <dgm:pt modelId="{7C4D8020-E6A5-42B0-ACC1-F3A6FF2AC2B4}" cxnId="{53BE4BA4-506A-405E-89B8-1CC3ADDF5598}" type="parTrans">
      <dgm:prSet/>
      <dgm:spPr/>
      <dgm:t>
        <a:bodyPr/>
        <a:lstStyle/>
        <a:p>
          <a:endParaRPr lang="en-US"/>
        </a:p>
      </dgm:t>
    </dgm:pt>
    <dgm:pt modelId="{EC14B256-0355-49D6-9784-F21A5D6A7477}" cxnId="{53BE4BA4-506A-405E-89B8-1CC3ADDF5598}" type="sibTrans">
      <dgm:prSet/>
      <dgm:spPr/>
      <dgm:t>
        <a:bodyPr/>
        <a:lstStyle/>
        <a:p>
          <a:endParaRPr lang="en-US"/>
        </a:p>
      </dgm:t>
    </dgm:pt>
    <dgm:pt modelId="{92A04347-DF1E-47FE-A68C-987B47AEB877}">
      <dgm:prSet phldr="0" custT="0"/>
      <dgm:spPr/>
      <dgm:t>
        <a:bodyPr vert="horz" wrap="square"/>
        <a:lstStyle/>
        <a:p>
          <a:pPr>
            <a:lnSpc>
              <a:spcPct val="100000"/>
            </a:lnSpc>
            <a:spcBef>
              <a:spcPct val="0"/>
            </a:spcBef>
            <a:spcAft>
              <a:spcPct val="35000"/>
            </a:spcAft>
          </a:pPr>
          <a:r>
            <a:rPr>
              <a:solidFill>
                <a:schemeClr val="tx1">
                  <a:lumMod val="95000"/>
                  <a:lumOff val="5000"/>
                </a:schemeClr>
              </a:solidFill>
              <a:latin typeface="Times New Roman" panose="02020603050405020304" charset="0"/>
              <a:cs typeface="Times New Roman" panose="02020603050405020304" charset="0"/>
              <a:sym typeface="+mn-ea"/>
            </a:rPr>
            <a:t>Lo</a:t>
          </a:r>
          <a:r>
            <a:rPr lang="en-US">
              <a:solidFill>
                <a:schemeClr val="tx1"/>
              </a:solidFill>
              <a:latin typeface="Times New Roman" panose="02020603050405020304" charset="0"/>
              <a:cs typeface="Times New Roman" panose="02020603050405020304" charset="0"/>
              <a:sym typeface="+mn-ea"/>
            </a:rPr>
            <a:t>t of accidents occur.</a:t>
          </a:r>
          <a:r>
            <a:rPr>
              <a:sym typeface="+mn-ea"/>
            </a:rPr>
            <a:t> </a:t>
          </a:r>
          <a:endParaRPr lang="en-US">
            <a:latin typeface="Times New Roman" panose="02020603050405020304" charset="0"/>
            <a:cs typeface="Times New Roman" panose="02020603050405020304" charset="0"/>
          </a:endParaRPr>
        </a:p>
      </dgm:t>
    </dgm:pt>
    <dgm:pt modelId="{EBA3FC0C-6820-4F32-A9A9-FE17DB2D292C}" cxnId="{98875D3E-FAA6-467F-89E0-BEB6D4BA453E}" type="parTrans">
      <dgm:prSet/>
      <dgm:spPr/>
    </dgm:pt>
    <dgm:pt modelId="{6D68A5CC-A9B2-4619-9AC9-8A7F6D32EBA4}" cxnId="{98875D3E-FAA6-467F-89E0-BEB6D4BA453E}" type="sibTrans">
      <dgm:prSet/>
      <dgm:spPr/>
    </dgm:pt>
    <dgm:pt modelId="{225828B5-AAC3-48E3-8DDE-6E14A1E9FCE8}">
      <dgm:prSet phldrT="[Text]" phldr="0" custT="0"/>
      <dgm:spPr/>
      <dgm:t>
        <a:bodyPr vert="horz" wrap="square"/>
        <a:lstStyle/>
        <a:p>
          <a:pPr>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Traffic police control was much expensive.</a:t>
          </a:r>
          <a:endParaRPr lang="en-US"/>
        </a:p>
      </dgm:t>
    </dgm:pt>
    <dgm:pt modelId="{90F8E70F-E1C5-4691-812A-47839830C40B}" cxnId="{73B732DE-C401-4BF6-885B-17E2397A752D}" type="parTrans">
      <dgm:prSet/>
      <dgm:spPr/>
      <dgm:t>
        <a:bodyPr/>
        <a:lstStyle/>
        <a:p>
          <a:endParaRPr lang="en-US"/>
        </a:p>
      </dgm:t>
    </dgm:pt>
    <dgm:pt modelId="{6E8CAA27-4324-4304-92E5-3562A8011552}" cxnId="{73B732DE-C401-4BF6-885B-17E2397A752D}" type="sibTrans">
      <dgm:prSet/>
      <dgm:spPr/>
      <dgm:t>
        <a:bodyPr/>
        <a:lstStyle/>
        <a:p>
          <a:endParaRPr lang="en-US"/>
        </a:p>
      </dgm:t>
    </dgm:pt>
    <dgm:pt modelId="{37D77502-DD69-4FCD-BFD3-1B91FA3A0B41}">
      <dgm:prSet phldrT="[Text]" phldr="0" custT="0"/>
      <dgm:spPr/>
      <dgm:t>
        <a:bodyPr vert="horz" wrap="square"/>
        <a:lstStyle/>
        <a:p>
          <a:pPr>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Difficulty in traffic handling.</a:t>
          </a:r>
          <a:endParaRPr lang="en-US"/>
        </a:p>
      </dgm:t>
    </dgm:pt>
    <dgm:pt modelId="{56E3332C-AB51-492A-BF41-0AEAAF10CB36}" cxnId="{9CD816FC-E4C5-48D9-8D8C-CF4360472DBF}" type="parTrans">
      <dgm:prSet/>
      <dgm:spPr/>
      <dgm:t>
        <a:bodyPr/>
        <a:lstStyle/>
        <a:p>
          <a:endParaRPr lang="en-US"/>
        </a:p>
      </dgm:t>
    </dgm:pt>
    <dgm:pt modelId="{A79A0933-F266-4AC1-9DE1-FD7E900B09C8}" cxnId="{9CD816FC-E4C5-48D9-8D8C-CF4360472DBF}" type="sibTrans">
      <dgm:prSet/>
      <dgm:spPr/>
      <dgm:t>
        <a:bodyPr/>
        <a:lstStyle/>
        <a:p>
          <a:endParaRPr lang="en-US"/>
        </a:p>
      </dgm:t>
    </dgm:pt>
    <dgm:pt modelId="{81EE2E0C-6A5F-4B2C-ADA9-FDFFCB8C7AC8}">
      <dgm:prSet phldrT="[Text]" phldr="0" custT="0"/>
      <dgm:spPr/>
      <dgm:t>
        <a:bodyPr vert="horz" wrap="square"/>
        <a:lstStyle/>
        <a:p>
          <a:pPr>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Control traffic is difficult in foggy weather or at night or on a rainy day.</a:t>
          </a:r>
          <a:endParaRPr lang="en-US"/>
        </a:p>
      </dgm:t>
    </dgm:pt>
    <dgm:pt modelId="{01FF1330-6476-4A29-B36A-956B908B4DC2}" cxnId="{5311074A-4F87-4307-AF9A-24CCF4D012A7}" type="parTrans">
      <dgm:prSet/>
      <dgm:spPr/>
      <dgm:t>
        <a:bodyPr/>
        <a:lstStyle/>
        <a:p>
          <a:endParaRPr lang="en-US"/>
        </a:p>
      </dgm:t>
    </dgm:pt>
    <dgm:pt modelId="{72C2C69A-BE49-48A9-B607-A2F8C3C08133}" cxnId="{5311074A-4F87-4307-AF9A-24CCF4D012A7}" type="sibTrans">
      <dgm:prSet/>
      <dgm:spPr/>
      <dgm:t>
        <a:bodyPr/>
        <a:lstStyle/>
        <a:p>
          <a:endParaRPr lang="en-US"/>
        </a:p>
      </dgm:t>
    </dgm:pt>
    <dgm:pt modelId="{0F89BA2F-7FB1-47A4-B6A8-9A821D15E1C1}" type="pres">
      <dgm:prSet presAssocID="{C17B9AAD-24D5-4918-8EDF-B332210074D7}" presName="hierChild1" presStyleCnt="0">
        <dgm:presLayoutVars>
          <dgm:orgChart val="1"/>
          <dgm:chPref val="1"/>
          <dgm:dir/>
          <dgm:animOne val="branch"/>
          <dgm:animLvl val="lvl"/>
          <dgm:resizeHandles/>
        </dgm:presLayoutVars>
      </dgm:prSet>
      <dgm:spPr/>
      <dgm:t>
        <a:bodyPr/>
        <a:lstStyle/>
        <a:p>
          <a:endParaRPr lang="en-US"/>
        </a:p>
      </dgm:t>
    </dgm:pt>
    <dgm:pt modelId="{43B1D5CD-F6F5-420F-9336-DAB5AE405CAB}" type="pres">
      <dgm:prSet presAssocID="{64128110-2BC2-4E83-AE3D-7442626E6916}" presName="hierRoot1" presStyleCnt="0">
        <dgm:presLayoutVars>
          <dgm:hierBranch val="init"/>
        </dgm:presLayoutVars>
      </dgm:prSet>
      <dgm:spPr/>
    </dgm:pt>
    <dgm:pt modelId="{87C865EB-D9C7-4E5F-B312-83EF73AB58D0}" type="pres">
      <dgm:prSet presAssocID="{64128110-2BC2-4E83-AE3D-7442626E6916}" presName="rootComposite1" presStyleCnt="0"/>
      <dgm:spPr/>
      <dgm:t>
        <a:bodyPr/>
        <a:lstStyle/>
        <a:p>
          <a:endParaRPr lang="en-US"/>
        </a:p>
      </dgm:t>
    </dgm:pt>
    <dgm:pt modelId="{3F87A36D-B515-4CB3-9442-512F3C54FBDD}" type="pres">
      <dgm:prSet presAssocID="{64128110-2BC2-4E83-AE3D-7442626E6916}" presName="rootText1" presStyleLbl="node0" presStyleIdx="0" presStyleCnt="1">
        <dgm:presLayoutVars>
          <dgm:chPref val="3"/>
        </dgm:presLayoutVars>
      </dgm:prSet>
      <dgm:spPr/>
      <dgm:t>
        <a:bodyPr/>
        <a:lstStyle/>
        <a:p>
          <a:endParaRPr lang="en-US"/>
        </a:p>
      </dgm:t>
    </dgm:pt>
    <dgm:pt modelId="{C8EA578D-1EEF-4168-811C-C3CB6C46B153}" type="pres">
      <dgm:prSet presAssocID="{64128110-2BC2-4E83-AE3D-7442626E6916}" presName="rootConnector1" presStyleLbl="node1" presStyleIdx="0" presStyleCnt="0"/>
      <dgm:spPr/>
      <dgm:t>
        <a:bodyPr/>
        <a:lstStyle/>
        <a:p>
          <a:endParaRPr lang="en-US"/>
        </a:p>
      </dgm:t>
    </dgm:pt>
    <dgm:pt modelId="{5BEABAEC-9F0C-4E39-AD8E-6628EFFC11DC}" type="pres">
      <dgm:prSet presAssocID="{64128110-2BC2-4E83-AE3D-7442626E6916}" presName="hierChild2" presStyleCnt="0"/>
      <dgm:spPr/>
    </dgm:pt>
    <dgm:pt modelId="{126EE4BA-62C3-424C-ABB1-32D0FFB2E101}" type="pres">
      <dgm:prSet presAssocID="{EBA3FC0C-6820-4F32-A9A9-FE17DB2D292C}" presName="Name37" presStyleLbl="parChTrans1D2" presStyleIdx="0" presStyleCnt="4"/>
      <dgm:spPr/>
    </dgm:pt>
    <dgm:pt modelId="{E6726EE8-60F5-4557-BE8F-D9D2521D29BD}" type="pres">
      <dgm:prSet presAssocID="{92A04347-DF1E-47FE-A68C-987B47AEB877}" presName="hierRoot2" presStyleCnt="0">
        <dgm:presLayoutVars>
          <dgm:hierBranch val="init"/>
        </dgm:presLayoutVars>
      </dgm:prSet>
      <dgm:spPr/>
    </dgm:pt>
    <dgm:pt modelId="{A4D20E86-796C-4D1E-8DF5-84CDF4A697FF}" type="pres">
      <dgm:prSet presAssocID="{92A04347-DF1E-47FE-A68C-987B47AEB877}" presName="rootComposite" presStyleCnt="0"/>
      <dgm:spPr/>
      <dgm:t>
        <a:bodyPr/>
        <a:lstStyle/>
        <a:p>
          <a:endParaRPr lang="en-US"/>
        </a:p>
      </dgm:t>
    </dgm:pt>
    <dgm:pt modelId="{58EC48E2-5283-4A6A-8561-039DE9556413}" type="pres">
      <dgm:prSet presAssocID="{92A04347-DF1E-47FE-A68C-987B47AEB877}" presName="rootText" presStyleLbl="node2" presStyleIdx="0" presStyleCnt="4">
        <dgm:presLayoutVars>
          <dgm:chPref val="3"/>
        </dgm:presLayoutVars>
      </dgm:prSet>
      <dgm:spPr/>
      <dgm:t>
        <a:bodyPr/>
        <a:lstStyle/>
        <a:p>
          <a:endParaRPr lang="en-US"/>
        </a:p>
      </dgm:t>
    </dgm:pt>
    <dgm:pt modelId="{BDD097ED-68F1-48DC-8879-583D994BED6E}" type="pres">
      <dgm:prSet presAssocID="{92A04347-DF1E-47FE-A68C-987B47AEB877}" presName="rootConnector" presStyleLbl="node2" presStyleIdx="0" presStyleCnt="4"/>
      <dgm:spPr/>
      <dgm:t>
        <a:bodyPr/>
        <a:lstStyle/>
        <a:p>
          <a:endParaRPr lang="en-US"/>
        </a:p>
      </dgm:t>
    </dgm:pt>
    <dgm:pt modelId="{BF41BEAA-FB6F-447E-88F2-4D292C87A939}" type="pres">
      <dgm:prSet presAssocID="{92A04347-DF1E-47FE-A68C-987B47AEB877}" presName="hierChild4" presStyleCnt="0"/>
      <dgm:spPr/>
    </dgm:pt>
    <dgm:pt modelId="{813D1367-BFA0-4CC9-A788-138CECEA84D9}" type="pres">
      <dgm:prSet presAssocID="{92A04347-DF1E-47FE-A68C-987B47AEB877}" presName="hierChild5" presStyleCnt="0"/>
      <dgm:spPr/>
    </dgm:pt>
    <dgm:pt modelId="{1F968B94-413B-42AE-BA1D-5E5D1F62B58B}" type="pres">
      <dgm:prSet presAssocID="{90F8E70F-E1C5-4691-812A-47839830C40B}" presName="Name37" presStyleLbl="parChTrans1D2" presStyleIdx="1" presStyleCnt="4"/>
      <dgm:spPr/>
      <dgm:t>
        <a:bodyPr/>
        <a:lstStyle/>
        <a:p>
          <a:endParaRPr lang="en-US"/>
        </a:p>
      </dgm:t>
    </dgm:pt>
    <dgm:pt modelId="{841E9607-AFA8-422E-867A-D0B9A43F76FB}" type="pres">
      <dgm:prSet presAssocID="{225828B5-AAC3-48E3-8DDE-6E14A1E9FCE8}" presName="hierRoot2" presStyleCnt="0">
        <dgm:presLayoutVars>
          <dgm:hierBranch val="init"/>
        </dgm:presLayoutVars>
      </dgm:prSet>
      <dgm:spPr/>
    </dgm:pt>
    <dgm:pt modelId="{7848FCCC-0559-4207-BA93-63FF4F6D75CC}" type="pres">
      <dgm:prSet presAssocID="{225828B5-AAC3-48E3-8DDE-6E14A1E9FCE8}" presName="rootComposite" presStyleCnt="0"/>
      <dgm:spPr/>
      <dgm:t>
        <a:bodyPr/>
        <a:lstStyle/>
        <a:p>
          <a:endParaRPr lang="en-US"/>
        </a:p>
      </dgm:t>
    </dgm:pt>
    <dgm:pt modelId="{2FB69221-32D0-434B-B23D-866F77A6B0EE}" type="pres">
      <dgm:prSet presAssocID="{225828B5-AAC3-48E3-8DDE-6E14A1E9FCE8}" presName="rootText" presStyleLbl="node2" presStyleIdx="1" presStyleCnt="4">
        <dgm:presLayoutVars>
          <dgm:chPref val="3"/>
        </dgm:presLayoutVars>
      </dgm:prSet>
      <dgm:spPr/>
      <dgm:t>
        <a:bodyPr/>
        <a:lstStyle/>
        <a:p>
          <a:endParaRPr lang="en-US"/>
        </a:p>
      </dgm:t>
    </dgm:pt>
    <dgm:pt modelId="{5C67B634-DB68-4653-97A5-5D62FE999B47}" type="pres">
      <dgm:prSet presAssocID="{225828B5-AAC3-48E3-8DDE-6E14A1E9FCE8}" presName="rootConnector" presStyleLbl="node2" presStyleIdx="1" presStyleCnt="4"/>
      <dgm:spPr/>
      <dgm:t>
        <a:bodyPr/>
        <a:lstStyle/>
        <a:p>
          <a:endParaRPr lang="en-US"/>
        </a:p>
      </dgm:t>
    </dgm:pt>
    <dgm:pt modelId="{A7817FA8-C290-4779-9081-B0B52FF24E56}" type="pres">
      <dgm:prSet presAssocID="{225828B5-AAC3-48E3-8DDE-6E14A1E9FCE8}" presName="hierChild4" presStyleCnt="0"/>
      <dgm:spPr/>
    </dgm:pt>
    <dgm:pt modelId="{782C31C6-F89C-4EE5-9321-5D7AEDFD4677}" type="pres">
      <dgm:prSet presAssocID="{225828B5-AAC3-48E3-8DDE-6E14A1E9FCE8}" presName="hierChild5" presStyleCnt="0"/>
      <dgm:spPr/>
    </dgm:pt>
    <dgm:pt modelId="{4336AD91-6774-4DB4-BDD0-A33B76AEE6B7}" type="pres">
      <dgm:prSet presAssocID="{56E3332C-AB51-492A-BF41-0AEAAF10CB36}" presName="Name37" presStyleLbl="parChTrans1D2" presStyleIdx="2" presStyleCnt="4"/>
      <dgm:spPr/>
      <dgm:t>
        <a:bodyPr/>
        <a:lstStyle/>
        <a:p>
          <a:endParaRPr lang="en-US"/>
        </a:p>
      </dgm:t>
    </dgm:pt>
    <dgm:pt modelId="{9DFAC067-11BC-4885-918F-10D0401D4F77}" type="pres">
      <dgm:prSet presAssocID="{37D77502-DD69-4FCD-BFD3-1B91FA3A0B41}" presName="hierRoot2" presStyleCnt="0">
        <dgm:presLayoutVars>
          <dgm:hierBranch val="init"/>
        </dgm:presLayoutVars>
      </dgm:prSet>
      <dgm:spPr/>
    </dgm:pt>
    <dgm:pt modelId="{3798E192-B322-4C1D-A304-A3A890D1C199}" type="pres">
      <dgm:prSet presAssocID="{37D77502-DD69-4FCD-BFD3-1B91FA3A0B41}" presName="rootComposite" presStyleCnt="0"/>
      <dgm:spPr/>
      <dgm:t>
        <a:bodyPr/>
        <a:lstStyle/>
        <a:p>
          <a:endParaRPr lang="en-US"/>
        </a:p>
      </dgm:t>
    </dgm:pt>
    <dgm:pt modelId="{AFBE47F0-7A8F-4C93-AF1D-8BA2F7BEC08C}" type="pres">
      <dgm:prSet presAssocID="{37D77502-DD69-4FCD-BFD3-1B91FA3A0B41}" presName="rootText" presStyleLbl="node2" presStyleIdx="2" presStyleCnt="4">
        <dgm:presLayoutVars>
          <dgm:chPref val="3"/>
        </dgm:presLayoutVars>
      </dgm:prSet>
      <dgm:spPr/>
      <dgm:t>
        <a:bodyPr/>
        <a:lstStyle/>
        <a:p>
          <a:endParaRPr lang="en-US"/>
        </a:p>
      </dgm:t>
    </dgm:pt>
    <dgm:pt modelId="{2445C7C8-45D2-4D23-B6BE-965FFAF23B88}" type="pres">
      <dgm:prSet presAssocID="{37D77502-DD69-4FCD-BFD3-1B91FA3A0B41}" presName="rootConnector" presStyleLbl="node2" presStyleIdx="2" presStyleCnt="4"/>
      <dgm:spPr/>
      <dgm:t>
        <a:bodyPr/>
        <a:lstStyle/>
        <a:p>
          <a:endParaRPr lang="en-US"/>
        </a:p>
      </dgm:t>
    </dgm:pt>
    <dgm:pt modelId="{B814C46B-2953-4DFE-86D5-6641B5D8BDFD}" type="pres">
      <dgm:prSet presAssocID="{37D77502-DD69-4FCD-BFD3-1B91FA3A0B41}" presName="hierChild4" presStyleCnt="0"/>
      <dgm:spPr/>
    </dgm:pt>
    <dgm:pt modelId="{8C5F1B03-FD37-43EA-A7E6-8885D7520042}" type="pres">
      <dgm:prSet presAssocID="{37D77502-DD69-4FCD-BFD3-1B91FA3A0B41}" presName="hierChild5" presStyleCnt="0"/>
      <dgm:spPr/>
    </dgm:pt>
    <dgm:pt modelId="{F3FBFC0D-1C10-482A-B755-432B7B102F58}" type="pres">
      <dgm:prSet presAssocID="{01FF1330-6476-4A29-B36A-956B908B4DC2}" presName="Name37" presStyleLbl="parChTrans1D2" presStyleIdx="3" presStyleCnt="4"/>
      <dgm:spPr/>
      <dgm:t>
        <a:bodyPr/>
        <a:lstStyle/>
        <a:p>
          <a:endParaRPr lang="en-US"/>
        </a:p>
      </dgm:t>
    </dgm:pt>
    <dgm:pt modelId="{55EB3F4A-D96C-45F8-A083-E0A674B482EF}" type="pres">
      <dgm:prSet presAssocID="{81EE2E0C-6A5F-4B2C-ADA9-FDFFCB8C7AC8}" presName="hierRoot2" presStyleCnt="0">
        <dgm:presLayoutVars>
          <dgm:hierBranch val="init"/>
        </dgm:presLayoutVars>
      </dgm:prSet>
      <dgm:spPr/>
    </dgm:pt>
    <dgm:pt modelId="{26427A8A-8184-401A-BA5F-B732C715EED7}" type="pres">
      <dgm:prSet presAssocID="{81EE2E0C-6A5F-4B2C-ADA9-FDFFCB8C7AC8}" presName="rootComposite" presStyleCnt="0"/>
      <dgm:spPr/>
      <dgm:t>
        <a:bodyPr/>
        <a:lstStyle/>
        <a:p>
          <a:endParaRPr lang="en-US"/>
        </a:p>
      </dgm:t>
    </dgm:pt>
    <dgm:pt modelId="{CD29CA80-3F78-4D10-B0B9-E1DB408EE544}" type="pres">
      <dgm:prSet presAssocID="{81EE2E0C-6A5F-4B2C-ADA9-FDFFCB8C7AC8}" presName="rootText" presStyleLbl="node2" presStyleIdx="3" presStyleCnt="4">
        <dgm:presLayoutVars>
          <dgm:chPref val="3"/>
        </dgm:presLayoutVars>
      </dgm:prSet>
      <dgm:spPr/>
      <dgm:t>
        <a:bodyPr/>
        <a:lstStyle/>
        <a:p>
          <a:endParaRPr lang="en-US"/>
        </a:p>
      </dgm:t>
    </dgm:pt>
    <dgm:pt modelId="{64484104-CFD4-449D-95B4-82574E1BEAC9}" type="pres">
      <dgm:prSet presAssocID="{81EE2E0C-6A5F-4B2C-ADA9-FDFFCB8C7AC8}" presName="rootConnector" presStyleLbl="node2" presStyleIdx="3" presStyleCnt="4"/>
      <dgm:spPr/>
      <dgm:t>
        <a:bodyPr/>
        <a:lstStyle/>
        <a:p>
          <a:endParaRPr lang="en-US"/>
        </a:p>
      </dgm:t>
    </dgm:pt>
    <dgm:pt modelId="{03ED9A96-D917-442C-960F-6C2655E777D9}" type="pres">
      <dgm:prSet presAssocID="{81EE2E0C-6A5F-4B2C-ADA9-FDFFCB8C7AC8}" presName="hierChild4" presStyleCnt="0"/>
      <dgm:spPr/>
    </dgm:pt>
    <dgm:pt modelId="{07BBFBE8-D4F9-47E6-AB6D-6C2BA5426163}" type="pres">
      <dgm:prSet presAssocID="{81EE2E0C-6A5F-4B2C-ADA9-FDFFCB8C7AC8}" presName="hierChild5" presStyleCnt="0"/>
      <dgm:spPr/>
    </dgm:pt>
    <dgm:pt modelId="{4AECC906-F21A-45D0-9402-FE140FA9EBA5}" type="pres">
      <dgm:prSet presAssocID="{64128110-2BC2-4E83-AE3D-7442626E6916}" presName="hierChild3" presStyleCnt="0"/>
      <dgm:spPr/>
    </dgm:pt>
  </dgm:ptLst>
  <dgm:cxnLst>
    <dgm:cxn modelId="{98875D3E-FAA6-467F-89E0-BEB6D4BA453E}" srcId="{64128110-2BC2-4E83-AE3D-7442626E6916}" destId="{92A04347-DF1E-47FE-A68C-987B47AEB877}" srcOrd="0" destOrd="0" parTransId="{EBA3FC0C-6820-4F32-A9A9-FE17DB2D292C}" sibTransId="{6D68A5CC-A9B2-4619-9AC9-8A7F6D32EBA4}"/>
    <dgm:cxn modelId="{9A1E51A9-8111-4DD0-9E94-9568F539A10D}" type="presOf" srcId="{37D77502-DD69-4FCD-BFD3-1B91FA3A0B41}" destId="{AFBE47F0-7A8F-4C93-AF1D-8BA2F7BEC08C}" srcOrd="0" destOrd="0" presId="urn:microsoft.com/office/officeart/2005/8/layout/orgChart1#1"/>
    <dgm:cxn modelId="{9E7A2265-5AD7-4E2C-BDDF-8EB80854349B}" type="presOf" srcId="{64128110-2BC2-4E83-AE3D-7442626E6916}" destId="{C8EA578D-1EEF-4168-811C-C3CB6C46B153}" srcOrd="1" destOrd="0" presId="urn:microsoft.com/office/officeart/2005/8/layout/orgChart1#1"/>
    <dgm:cxn modelId="{5311074A-4F87-4307-AF9A-24CCF4D012A7}" srcId="{64128110-2BC2-4E83-AE3D-7442626E6916}" destId="{81EE2E0C-6A5F-4B2C-ADA9-FDFFCB8C7AC8}" srcOrd="3" destOrd="0" parTransId="{01FF1330-6476-4A29-B36A-956B908B4DC2}" sibTransId="{72C2C69A-BE49-48A9-B607-A2F8C3C08133}"/>
    <dgm:cxn modelId="{A7DE88AD-EE5D-4A44-911B-66B5AF95BC10}" type="presOf" srcId="{64128110-2BC2-4E83-AE3D-7442626E6916}" destId="{3F87A36D-B515-4CB3-9442-512F3C54FBDD}" srcOrd="0" destOrd="0" presId="urn:microsoft.com/office/officeart/2005/8/layout/orgChart1#1"/>
    <dgm:cxn modelId="{F35D1430-AD0D-4D91-8445-6E4B6CD3CB9C}" type="presOf" srcId="{81EE2E0C-6A5F-4B2C-ADA9-FDFFCB8C7AC8}" destId="{64484104-CFD4-449D-95B4-82574E1BEAC9}" srcOrd="1" destOrd="0" presId="urn:microsoft.com/office/officeart/2005/8/layout/orgChart1#1"/>
    <dgm:cxn modelId="{0F1545D7-F22F-4171-9883-8F985217CD04}" type="presOf" srcId="{90F8E70F-E1C5-4691-812A-47839830C40B}" destId="{1F968B94-413B-42AE-BA1D-5E5D1F62B58B}" srcOrd="0" destOrd="0" presId="urn:microsoft.com/office/officeart/2005/8/layout/orgChart1#1"/>
    <dgm:cxn modelId="{7D954AE7-FAC9-4874-9778-D9BD3EEEDDDD}" type="presOf" srcId="{81EE2E0C-6A5F-4B2C-ADA9-FDFFCB8C7AC8}" destId="{CD29CA80-3F78-4D10-B0B9-E1DB408EE544}" srcOrd="0" destOrd="0" presId="urn:microsoft.com/office/officeart/2005/8/layout/orgChart1#1"/>
    <dgm:cxn modelId="{E4598F83-AC16-42C6-AFA0-0ED40AB205C1}" type="presOf" srcId="{92A04347-DF1E-47FE-A68C-987B47AEB877}" destId="{BDD097ED-68F1-48DC-8879-583D994BED6E}" srcOrd="1" destOrd="0" presId="urn:microsoft.com/office/officeart/2005/8/layout/orgChart1#1"/>
    <dgm:cxn modelId="{6AA55A8A-E41E-4CDB-8D2B-BE3F82A72B38}" type="presOf" srcId="{225828B5-AAC3-48E3-8DDE-6E14A1E9FCE8}" destId="{2FB69221-32D0-434B-B23D-866F77A6B0EE}" srcOrd="0" destOrd="0" presId="urn:microsoft.com/office/officeart/2005/8/layout/orgChart1#1"/>
    <dgm:cxn modelId="{F26D472D-0186-4B0E-8290-39FE78C436C0}" type="presOf" srcId="{01FF1330-6476-4A29-B36A-956B908B4DC2}" destId="{F3FBFC0D-1C10-482A-B755-432B7B102F58}" srcOrd="0" destOrd="0" presId="urn:microsoft.com/office/officeart/2005/8/layout/orgChart1#1"/>
    <dgm:cxn modelId="{7119CC64-6EBA-4B50-98DC-813E5DD882D8}" type="presOf" srcId="{92A04347-DF1E-47FE-A68C-987B47AEB877}" destId="{58EC48E2-5283-4A6A-8561-039DE9556413}" srcOrd="0" destOrd="0" presId="urn:microsoft.com/office/officeart/2005/8/layout/orgChart1#1"/>
    <dgm:cxn modelId="{53BE4BA4-506A-405E-89B8-1CC3ADDF5598}" srcId="{C17B9AAD-24D5-4918-8EDF-B332210074D7}" destId="{64128110-2BC2-4E83-AE3D-7442626E6916}" srcOrd="0" destOrd="0" parTransId="{7C4D8020-E6A5-42B0-ACC1-F3A6FF2AC2B4}" sibTransId="{EC14B256-0355-49D6-9784-F21A5D6A7477}"/>
    <dgm:cxn modelId="{73B732DE-C401-4BF6-885B-17E2397A752D}" srcId="{64128110-2BC2-4E83-AE3D-7442626E6916}" destId="{225828B5-AAC3-48E3-8DDE-6E14A1E9FCE8}" srcOrd="1" destOrd="0" parTransId="{90F8E70F-E1C5-4691-812A-47839830C40B}" sibTransId="{6E8CAA27-4324-4304-92E5-3562A8011552}"/>
    <dgm:cxn modelId="{C57B5F9F-6F87-4DFE-8CA8-3969555E4B78}" type="presOf" srcId="{EBA3FC0C-6820-4F32-A9A9-FE17DB2D292C}" destId="{126EE4BA-62C3-424C-ABB1-32D0FFB2E101}" srcOrd="0" destOrd="0" presId="urn:microsoft.com/office/officeart/2005/8/layout/orgChart1#1"/>
    <dgm:cxn modelId="{9CD816FC-E4C5-48D9-8D8C-CF4360472DBF}" srcId="{64128110-2BC2-4E83-AE3D-7442626E6916}" destId="{37D77502-DD69-4FCD-BFD3-1B91FA3A0B41}" srcOrd="2" destOrd="0" parTransId="{56E3332C-AB51-492A-BF41-0AEAAF10CB36}" sibTransId="{A79A0933-F266-4AC1-9DE1-FD7E900B09C8}"/>
    <dgm:cxn modelId="{940A5465-6769-4A84-BBD7-6487C2C2A426}" type="presOf" srcId="{56E3332C-AB51-492A-BF41-0AEAAF10CB36}" destId="{4336AD91-6774-4DB4-BDD0-A33B76AEE6B7}" srcOrd="0" destOrd="0" presId="urn:microsoft.com/office/officeart/2005/8/layout/orgChart1#1"/>
    <dgm:cxn modelId="{6C1D84C8-B6E1-4CA2-9855-136B25D127E7}" type="presOf" srcId="{C17B9AAD-24D5-4918-8EDF-B332210074D7}" destId="{0F89BA2F-7FB1-47A4-B6A8-9A821D15E1C1}" srcOrd="0" destOrd="0" presId="urn:microsoft.com/office/officeart/2005/8/layout/orgChart1#1"/>
    <dgm:cxn modelId="{25563F56-A742-4787-99DD-A271A9B3FCB9}" type="presOf" srcId="{37D77502-DD69-4FCD-BFD3-1B91FA3A0B41}" destId="{2445C7C8-45D2-4D23-B6BE-965FFAF23B88}" srcOrd="1" destOrd="0" presId="urn:microsoft.com/office/officeart/2005/8/layout/orgChart1#1"/>
    <dgm:cxn modelId="{02CC8ED0-8654-45DA-9F97-95949B7D22C2}" type="presOf" srcId="{225828B5-AAC3-48E3-8DDE-6E14A1E9FCE8}" destId="{5C67B634-DB68-4653-97A5-5D62FE999B47}" srcOrd="1" destOrd="0" presId="urn:microsoft.com/office/officeart/2005/8/layout/orgChart1#1"/>
    <dgm:cxn modelId="{CB99BDCC-47D0-4C0A-B265-0CA0BA092C18}" type="presParOf" srcId="{0F89BA2F-7FB1-47A4-B6A8-9A821D15E1C1}" destId="{43B1D5CD-F6F5-420F-9336-DAB5AE405CAB}" srcOrd="0" destOrd="0" presId="urn:microsoft.com/office/officeart/2005/8/layout/orgChart1#1"/>
    <dgm:cxn modelId="{D90D57DC-5300-419E-A6BA-4708F0AFC783}" type="presParOf" srcId="{43B1D5CD-F6F5-420F-9336-DAB5AE405CAB}" destId="{87C865EB-D9C7-4E5F-B312-83EF73AB58D0}" srcOrd="0" destOrd="0" presId="urn:microsoft.com/office/officeart/2005/8/layout/orgChart1#1"/>
    <dgm:cxn modelId="{318EA9D7-C4B7-4C28-8D8B-50FE8E928776}" type="presParOf" srcId="{87C865EB-D9C7-4E5F-B312-83EF73AB58D0}" destId="{3F87A36D-B515-4CB3-9442-512F3C54FBDD}" srcOrd="0" destOrd="0" presId="urn:microsoft.com/office/officeart/2005/8/layout/orgChart1#1"/>
    <dgm:cxn modelId="{6ACEC6C0-6FE8-485E-854B-52C6580F766F}" type="presParOf" srcId="{87C865EB-D9C7-4E5F-B312-83EF73AB58D0}" destId="{C8EA578D-1EEF-4168-811C-C3CB6C46B153}" srcOrd="1" destOrd="0" presId="urn:microsoft.com/office/officeart/2005/8/layout/orgChart1#1"/>
    <dgm:cxn modelId="{B2BE4EB3-1691-4D64-A23C-B96A139B55B8}" type="presParOf" srcId="{43B1D5CD-F6F5-420F-9336-DAB5AE405CAB}" destId="{5BEABAEC-9F0C-4E39-AD8E-6628EFFC11DC}" srcOrd="1" destOrd="0" presId="urn:microsoft.com/office/officeart/2005/8/layout/orgChart1#1"/>
    <dgm:cxn modelId="{2ABD1BD6-7757-4FDA-B178-B455E08156DF}" type="presParOf" srcId="{5BEABAEC-9F0C-4E39-AD8E-6628EFFC11DC}" destId="{126EE4BA-62C3-424C-ABB1-32D0FFB2E101}" srcOrd="0" destOrd="0" presId="urn:microsoft.com/office/officeart/2005/8/layout/orgChart1#1"/>
    <dgm:cxn modelId="{C3DA30E6-C0AB-4550-8607-487D931CE06A}" type="presParOf" srcId="{5BEABAEC-9F0C-4E39-AD8E-6628EFFC11DC}" destId="{E6726EE8-60F5-4557-BE8F-D9D2521D29BD}" srcOrd="1" destOrd="0" presId="urn:microsoft.com/office/officeart/2005/8/layout/orgChart1#1"/>
    <dgm:cxn modelId="{98BBD55D-E7EC-427C-B211-77F46E28D427}" type="presParOf" srcId="{E6726EE8-60F5-4557-BE8F-D9D2521D29BD}" destId="{A4D20E86-796C-4D1E-8DF5-84CDF4A697FF}" srcOrd="0" destOrd="0" presId="urn:microsoft.com/office/officeart/2005/8/layout/orgChart1#1"/>
    <dgm:cxn modelId="{FEFC468B-1478-4879-9153-EE52E95494D7}" type="presParOf" srcId="{A4D20E86-796C-4D1E-8DF5-84CDF4A697FF}" destId="{58EC48E2-5283-4A6A-8561-039DE9556413}" srcOrd="0" destOrd="0" presId="urn:microsoft.com/office/officeart/2005/8/layout/orgChart1#1"/>
    <dgm:cxn modelId="{E6E86D32-F4D5-43D1-AA74-4FEFBD63EE5D}" type="presParOf" srcId="{A4D20E86-796C-4D1E-8DF5-84CDF4A697FF}" destId="{BDD097ED-68F1-48DC-8879-583D994BED6E}" srcOrd="1" destOrd="0" presId="urn:microsoft.com/office/officeart/2005/8/layout/orgChart1#1"/>
    <dgm:cxn modelId="{3CB28B6F-D038-497B-886D-A600F7C6DE00}" type="presParOf" srcId="{E6726EE8-60F5-4557-BE8F-D9D2521D29BD}" destId="{BF41BEAA-FB6F-447E-88F2-4D292C87A939}" srcOrd="1" destOrd="0" presId="urn:microsoft.com/office/officeart/2005/8/layout/orgChart1#1"/>
    <dgm:cxn modelId="{E3300B1A-DF05-421C-8E69-2BC1FC663F6C}" type="presParOf" srcId="{E6726EE8-60F5-4557-BE8F-D9D2521D29BD}" destId="{813D1367-BFA0-4CC9-A788-138CECEA84D9}" srcOrd="2" destOrd="0" presId="urn:microsoft.com/office/officeart/2005/8/layout/orgChart1#1"/>
    <dgm:cxn modelId="{8738E2F1-BDB8-49C2-8C66-CFE822B7D525}" type="presParOf" srcId="{5BEABAEC-9F0C-4E39-AD8E-6628EFFC11DC}" destId="{1F968B94-413B-42AE-BA1D-5E5D1F62B58B}" srcOrd="2" destOrd="0" presId="urn:microsoft.com/office/officeart/2005/8/layout/orgChart1#1"/>
    <dgm:cxn modelId="{D68C3723-1379-4189-819E-60C730E4867E}" type="presParOf" srcId="{5BEABAEC-9F0C-4E39-AD8E-6628EFFC11DC}" destId="{841E9607-AFA8-422E-867A-D0B9A43F76FB}" srcOrd="3" destOrd="0" presId="urn:microsoft.com/office/officeart/2005/8/layout/orgChart1#1"/>
    <dgm:cxn modelId="{C30B2411-2FC7-46F6-A234-61ADECAA6471}" type="presParOf" srcId="{841E9607-AFA8-422E-867A-D0B9A43F76FB}" destId="{7848FCCC-0559-4207-BA93-63FF4F6D75CC}" srcOrd="0" destOrd="0" presId="urn:microsoft.com/office/officeart/2005/8/layout/orgChart1#1"/>
    <dgm:cxn modelId="{593460EE-2730-4961-BCA9-2767E7530C93}" type="presParOf" srcId="{7848FCCC-0559-4207-BA93-63FF4F6D75CC}" destId="{2FB69221-32D0-434B-B23D-866F77A6B0EE}" srcOrd="0" destOrd="0" presId="urn:microsoft.com/office/officeart/2005/8/layout/orgChart1#1"/>
    <dgm:cxn modelId="{3999D5DD-1B60-467E-A2C9-6815C7E51F8F}" type="presParOf" srcId="{7848FCCC-0559-4207-BA93-63FF4F6D75CC}" destId="{5C67B634-DB68-4653-97A5-5D62FE999B47}" srcOrd="1" destOrd="0" presId="urn:microsoft.com/office/officeart/2005/8/layout/orgChart1#1"/>
    <dgm:cxn modelId="{3D3CC37B-D25E-47BE-A7A6-C48B67953A96}" type="presParOf" srcId="{841E9607-AFA8-422E-867A-D0B9A43F76FB}" destId="{A7817FA8-C290-4779-9081-B0B52FF24E56}" srcOrd="1" destOrd="0" presId="urn:microsoft.com/office/officeart/2005/8/layout/orgChart1#1"/>
    <dgm:cxn modelId="{81C988BF-E74E-4411-BFBF-3F7A6C514C20}" type="presParOf" srcId="{841E9607-AFA8-422E-867A-D0B9A43F76FB}" destId="{782C31C6-F89C-4EE5-9321-5D7AEDFD4677}" srcOrd="2" destOrd="0" presId="urn:microsoft.com/office/officeart/2005/8/layout/orgChart1#1"/>
    <dgm:cxn modelId="{17A3E83F-8901-48CA-859B-48034F789BAF}" type="presParOf" srcId="{5BEABAEC-9F0C-4E39-AD8E-6628EFFC11DC}" destId="{4336AD91-6774-4DB4-BDD0-A33B76AEE6B7}" srcOrd="4" destOrd="0" presId="urn:microsoft.com/office/officeart/2005/8/layout/orgChart1#1"/>
    <dgm:cxn modelId="{7869BE25-8AE3-4131-9629-9EB6C7EAD39E}" type="presParOf" srcId="{5BEABAEC-9F0C-4E39-AD8E-6628EFFC11DC}" destId="{9DFAC067-11BC-4885-918F-10D0401D4F77}" srcOrd="5" destOrd="0" presId="urn:microsoft.com/office/officeart/2005/8/layout/orgChart1#1"/>
    <dgm:cxn modelId="{33E3E7C3-F8AC-49CC-BA24-E85CDA81FD51}" type="presParOf" srcId="{9DFAC067-11BC-4885-918F-10D0401D4F77}" destId="{3798E192-B322-4C1D-A304-A3A890D1C199}" srcOrd="0" destOrd="0" presId="urn:microsoft.com/office/officeart/2005/8/layout/orgChart1#1"/>
    <dgm:cxn modelId="{AABB4DCF-EEEB-453B-BFE0-9E872DEA0E1E}" type="presParOf" srcId="{3798E192-B322-4C1D-A304-A3A890D1C199}" destId="{AFBE47F0-7A8F-4C93-AF1D-8BA2F7BEC08C}" srcOrd="0" destOrd="0" presId="urn:microsoft.com/office/officeart/2005/8/layout/orgChart1#1"/>
    <dgm:cxn modelId="{3A0F1062-54A8-42DC-B142-3AE74E136E51}" type="presParOf" srcId="{3798E192-B322-4C1D-A304-A3A890D1C199}" destId="{2445C7C8-45D2-4D23-B6BE-965FFAF23B88}" srcOrd="1" destOrd="0" presId="urn:microsoft.com/office/officeart/2005/8/layout/orgChart1#1"/>
    <dgm:cxn modelId="{562CB648-B4DE-4C0E-8EDF-AF454D8A3CB4}" type="presParOf" srcId="{9DFAC067-11BC-4885-918F-10D0401D4F77}" destId="{B814C46B-2953-4DFE-86D5-6641B5D8BDFD}" srcOrd="1" destOrd="0" presId="urn:microsoft.com/office/officeart/2005/8/layout/orgChart1#1"/>
    <dgm:cxn modelId="{0FB068AA-1740-4427-9FA5-B951960FA162}" type="presParOf" srcId="{9DFAC067-11BC-4885-918F-10D0401D4F77}" destId="{8C5F1B03-FD37-43EA-A7E6-8885D7520042}" srcOrd="2" destOrd="0" presId="urn:microsoft.com/office/officeart/2005/8/layout/orgChart1#1"/>
    <dgm:cxn modelId="{F6C16A2D-0166-4116-82D1-2778A31B3346}" type="presParOf" srcId="{5BEABAEC-9F0C-4E39-AD8E-6628EFFC11DC}" destId="{F3FBFC0D-1C10-482A-B755-432B7B102F58}" srcOrd="6" destOrd="0" presId="urn:microsoft.com/office/officeart/2005/8/layout/orgChart1#1"/>
    <dgm:cxn modelId="{D5FC92D4-9D82-4911-B69B-70BAA6BBCE61}" type="presParOf" srcId="{5BEABAEC-9F0C-4E39-AD8E-6628EFFC11DC}" destId="{55EB3F4A-D96C-45F8-A083-E0A674B482EF}" srcOrd="7" destOrd="0" presId="urn:microsoft.com/office/officeart/2005/8/layout/orgChart1#1"/>
    <dgm:cxn modelId="{AF6269D2-14A9-431C-ACAC-DE184A114B4E}" type="presParOf" srcId="{55EB3F4A-D96C-45F8-A083-E0A674B482EF}" destId="{26427A8A-8184-401A-BA5F-B732C715EED7}" srcOrd="0" destOrd="0" presId="urn:microsoft.com/office/officeart/2005/8/layout/orgChart1#1"/>
    <dgm:cxn modelId="{E4F5BE9F-61AE-4C6A-8DDE-CFE8A40B0C3A}" type="presParOf" srcId="{26427A8A-8184-401A-BA5F-B732C715EED7}" destId="{CD29CA80-3F78-4D10-B0B9-E1DB408EE544}" srcOrd="0" destOrd="0" presId="urn:microsoft.com/office/officeart/2005/8/layout/orgChart1#1"/>
    <dgm:cxn modelId="{BB16B958-D720-4769-80FC-73CD14B54133}" type="presParOf" srcId="{26427A8A-8184-401A-BA5F-B732C715EED7}" destId="{64484104-CFD4-449D-95B4-82574E1BEAC9}" srcOrd="1" destOrd="0" presId="urn:microsoft.com/office/officeart/2005/8/layout/orgChart1#1"/>
    <dgm:cxn modelId="{625DF2E7-1EC7-4B8B-9FC9-37F96E5F2CCF}" type="presParOf" srcId="{55EB3F4A-D96C-45F8-A083-E0A674B482EF}" destId="{03ED9A96-D917-442C-960F-6C2655E777D9}" srcOrd="1" destOrd="0" presId="urn:microsoft.com/office/officeart/2005/8/layout/orgChart1#1"/>
    <dgm:cxn modelId="{BB07BCB5-E7EC-45DA-9941-054622AC3C9A}" type="presParOf" srcId="{55EB3F4A-D96C-45F8-A083-E0A674B482EF}" destId="{07BBFBE8-D4F9-47E6-AB6D-6C2BA5426163}" srcOrd="2" destOrd="0" presId="urn:microsoft.com/office/officeart/2005/8/layout/orgChart1#1"/>
    <dgm:cxn modelId="{B9BB721A-F8BA-4356-BE8C-AABE8E63FC5D}" type="presParOf" srcId="{43B1D5CD-F6F5-420F-9336-DAB5AE405CAB}" destId="{4AECC906-F21A-45D0-9402-FE140FA9EBA5}" srcOrd="2" destOrd="0" presId="urn:microsoft.com/office/officeart/2005/8/layout/orgChart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xmlns:r="http://schemas.openxmlformats.org/officeDocument/2006/relationships">
  <dsp:spTree>
    <dsp:nvGrpSpPr>
      <dsp:cNvPr id="2" name="Group 1"/>
      <dsp:cNvGrpSpPr/>
    </dsp:nvGrpSpPr>
    <dsp:grpSpPr>
      <a:xfrm>
        <a:off x="0" y="0"/>
        <a:ext cx="11551920" cy="5418455"/>
        <a:chOff x="0" y="0"/>
        <a:chExt cx="11551920" cy="5418455"/>
      </a:xfrm>
    </dsp:grpSpPr>
    <dsp:sp modelId="{126EE4BA-62C3-424C-ABB1-32D0FFB2E101}">
      <dsp:nvSpPr>
        <dsp:cNvPr id="23" name="Freeform 22"/>
        <dsp:cNvSpPr/>
      </dsp:nvSpPr>
      <dsp:spPr bwMode="white">
        <a:xfrm>
          <a:off x="1247508" y="2447251"/>
          <a:ext cx="4528452" cy="523953"/>
        </a:xfrm>
        <a:custGeom>
          <a:avLst/>
          <a:gdLst/>
          <a:ahLst/>
          <a:cxnLst/>
          <a:pathLst>
            <a:path w="7131" h="825">
              <a:moveTo>
                <a:pt x="7131" y="0"/>
              </a:moveTo>
              <a:lnTo>
                <a:pt x="7131" y="413"/>
              </a:lnTo>
              <a:lnTo>
                <a:pt x="0" y="413"/>
              </a:lnTo>
              <a:lnTo>
                <a:pt x="0" y="825"/>
              </a:lnTo>
            </a:path>
          </a:pathLst>
        </a:custGeom>
      </dsp:spPr>
      <dsp:style>
        <a:lnRef idx="2">
          <a:schemeClr val="accent3">
            <a:tint val="90000"/>
          </a:schemeClr>
        </a:lnRef>
        <a:fillRef idx="0">
          <a:schemeClr val="accent3">
            <a:tint val="90000"/>
          </a:schemeClr>
        </a:fillRef>
        <a:effectRef idx="0">
          <a:scrgbClr r="0" g="0" b="0"/>
        </a:effectRef>
        <a:fontRef idx="minor"/>
      </dsp:style>
      <dsp:txXfrm>
        <a:off x="1247508" y="2447251"/>
        <a:ext cx="4528452" cy="523953"/>
      </dsp:txXfrm>
    </dsp:sp>
    <dsp:sp modelId="{1F968B94-413B-42AE-BA1D-5E5D1F62B58B}">
      <dsp:nvSpPr>
        <dsp:cNvPr id="5" name="Freeform 4"/>
        <dsp:cNvSpPr/>
      </dsp:nvSpPr>
      <dsp:spPr bwMode="white">
        <a:xfrm>
          <a:off x="4266476" y="2447251"/>
          <a:ext cx="1509484" cy="523953"/>
        </a:xfrm>
        <a:custGeom>
          <a:avLst/>
          <a:gdLst/>
          <a:ahLst/>
          <a:cxnLst/>
          <a:pathLst>
            <a:path w="2377" h="825">
              <a:moveTo>
                <a:pt x="2377" y="0"/>
              </a:moveTo>
              <a:lnTo>
                <a:pt x="2377" y="413"/>
              </a:lnTo>
              <a:lnTo>
                <a:pt x="0" y="413"/>
              </a:lnTo>
              <a:lnTo>
                <a:pt x="0" y="825"/>
              </a:lnTo>
            </a:path>
          </a:pathLst>
        </a:custGeom>
      </dsp:spPr>
      <dsp:style>
        <a:lnRef idx="2">
          <a:schemeClr val="accent3">
            <a:tint val="90000"/>
          </a:schemeClr>
        </a:lnRef>
        <a:fillRef idx="0">
          <a:schemeClr val="accent3">
            <a:tint val="90000"/>
          </a:schemeClr>
        </a:fillRef>
        <a:effectRef idx="0">
          <a:scrgbClr r="0" g="0" b="0"/>
        </a:effectRef>
        <a:fontRef idx="minor"/>
      </dsp:style>
      <dsp:txXfrm>
        <a:off x="4266476" y="2447251"/>
        <a:ext cx="1509484" cy="523953"/>
      </dsp:txXfrm>
    </dsp:sp>
    <dsp:sp modelId="{4336AD91-6774-4DB4-BDD0-A33B76AEE6B7}">
      <dsp:nvSpPr>
        <dsp:cNvPr id="8" name="Freeform 7"/>
        <dsp:cNvSpPr/>
      </dsp:nvSpPr>
      <dsp:spPr bwMode="white">
        <a:xfrm>
          <a:off x="5775960" y="2447251"/>
          <a:ext cx="1509484" cy="523953"/>
        </a:xfrm>
        <a:custGeom>
          <a:avLst/>
          <a:gdLst/>
          <a:ahLst/>
          <a:cxnLst/>
          <a:pathLst>
            <a:path w="2377" h="825">
              <a:moveTo>
                <a:pt x="0" y="0"/>
              </a:moveTo>
              <a:lnTo>
                <a:pt x="0" y="413"/>
              </a:lnTo>
              <a:lnTo>
                <a:pt x="2377" y="413"/>
              </a:lnTo>
              <a:lnTo>
                <a:pt x="2377" y="825"/>
              </a:lnTo>
            </a:path>
          </a:pathLst>
        </a:custGeom>
      </dsp:spPr>
      <dsp:style>
        <a:lnRef idx="2">
          <a:schemeClr val="accent3">
            <a:tint val="90000"/>
          </a:schemeClr>
        </a:lnRef>
        <a:fillRef idx="0">
          <a:schemeClr val="accent3">
            <a:tint val="90000"/>
          </a:schemeClr>
        </a:fillRef>
        <a:effectRef idx="0">
          <a:scrgbClr r="0" g="0" b="0"/>
        </a:effectRef>
        <a:fontRef idx="minor"/>
      </dsp:style>
      <dsp:txXfrm>
        <a:off x="5775960" y="2447251"/>
        <a:ext cx="1509484" cy="523953"/>
      </dsp:txXfrm>
    </dsp:sp>
    <dsp:sp modelId="{F3FBFC0D-1C10-482A-B755-432B7B102F58}">
      <dsp:nvSpPr>
        <dsp:cNvPr id="11" name="Freeform 10"/>
        <dsp:cNvSpPr/>
      </dsp:nvSpPr>
      <dsp:spPr bwMode="white">
        <a:xfrm>
          <a:off x="5775960" y="2447251"/>
          <a:ext cx="4528452" cy="523953"/>
        </a:xfrm>
        <a:custGeom>
          <a:avLst/>
          <a:gdLst/>
          <a:ahLst/>
          <a:cxnLst/>
          <a:pathLst>
            <a:path w="7131" h="825">
              <a:moveTo>
                <a:pt x="0" y="0"/>
              </a:moveTo>
              <a:lnTo>
                <a:pt x="0" y="413"/>
              </a:lnTo>
              <a:lnTo>
                <a:pt x="7131" y="413"/>
              </a:lnTo>
              <a:lnTo>
                <a:pt x="7131" y="825"/>
              </a:lnTo>
            </a:path>
          </a:pathLst>
        </a:custGeom>
      </dsp:spPr>
      <dsp:style>
        <a:lnRef idx="2">
          <a:schemeClr val="accent3">
            <a:tint val="90000"/>
          </a:schemeClr>
        </a:lnRef>
        <a:fillRef idx="0">
          <a:schemeClr val="accent3">
            <a:tint val="90000"/>
          </a:schemeClr>
        </a:fillRef>
        <a:effectRef idx="0">
          <a:scrgbClr r="0" g="0" b="0"/>
        </a:effectRef>
        <a:fontRef idx="minor"/>
      </dsp:style>
      <dsp:txXfrm>
        <a:off x="5775960" y="2447251"/>
        <a:ext cx="4528452" cy="523953"/>
      </dsp:txXfrm>
    </dsp:sp>
    <dsp:sp modelId="{3F87A36D-B515-4CB3-9442-512F3C54FBDD}">
      <dsp:nvSpPr>
        <dsp:cNvPr id="3" name="Rectangles 2"/>
        <dsp:cNvSpPr/>
      </dsp:nvSpPr>
      <dsp:spPr bwMode="white">
        <a:xfrm>
          <a:off x="4528452" y="1199743"/>
          <a:ext cx="2495015" cy="1247508"/>
        </a:xfrm>
        <a:prstGeom prst="rect">
          <a:avLst/>
        </a:prstGeom>
      </dsp:spPr>
      <dsp:style>
        <a:lnRef idx="0">
          <a:schemeClr val="lt1"/>
        </a:lnRef>
        <a:fillRef idx="3">
          <a:schemeClr val="accent3">
            <a:shade val="60000"/>
            <a:hueOff val="0"/>
            <a:satOff val="0"/>
            <a:lumOff val="0"/>
            <a:alpha val="100000"/>
          </a:schemeClr>
        </a:fillRef>
        <a:effectRef idx="3">
          <a:scrgbClr r="0" g="0" b="0"/>
        </a:effectRef>
        <a:fontRef idx="minor">
          <a:schemeClr val="lt1"/>
        </a:fontRef>
      </dsp:style>
      <dsp:txBody>
        <a:bodyPr vert="horz" wrap="square" lIns="17780" tIns="17780" rIns="17780" bIns="1778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sz="2800">
              <a:solidFill>
                <a:schemeClr val="tx1">
                  <a:lumMod val="95000"/>
                  <a:lumOff val="5000"/>
                </a:schemeClr>
              </a:solidFill>
              <a:latin typeface="Times New Roman" panose="02020603050405020304" charset="0"/>
              <a:cs typeface="Times New Roman" panose="02020603050405020304" charset="0"/>
              <a:sym typeface="+mn-ea"/>
            </a:rPr>
            <a:t>P</a:t>
          </a:r>
          <a:r>
            <a:rPr lang="en-US" sz="2800">
              <a:solidFill>
                <a:schemeClr val="tx1">
                  <a:lumMod val="95000"/>
                  <a:lumOff val="5000"/>
                </a:schemeClr>
              </a:solidFill>
              <a:latin typeface="Times New Roman" panose="02020603050405020304" charset="0"/>
              <a:cs typeface="Times New Roman" panose="02020603050405020304" charset="0"/>
              <a:sym typeface="+mn-ea"/>
            </a:rPr>
            <a:t>roblems faced before  traffic signals</a:t>
          </a:r>
          <a:endParaRPr lang="en-US" sz="2800">
            <a:latin typeface="Times New Roman" panose="02020603050405020304" charset="0"/>
            <a:cs typeface="Times New Roman" panose="02020603050405020304" charset="0"/>
          </a:endParaRPr>
        </a:p>
      </dsp:txBody>
      <dsp:txXfrm>
        <a:off x="4528452" y="1199743"/>
        <a:ext cx="2495015" cy="1247508"/>
      </dsp:txXfrm>
    </dsp:sp>
    <dsp:sp modelId="{58EC48E2-5283-4A6A-8561-039DE9556413}">
      <dsp:nvSpPr>
        <dsp:cNvPr id="24" name="Rectangles 23"/>
        <dsp:cNvSpPr/>
      </dsp:nvSpPr>
      <dsp:spPr bwMode="white">
        <a:xfrm>
          <a:off x="0" y="2971204"/>
          <a:ext cx="2495015" cy="1247508"/>
        </a:xfrm>
        <a:prstGeom prst="rect">
          <a:avLst/>
        </a:prstGeom>
      </dsp:spPr>
      <dsp:style>
        <a:lnRef idx="0">
          <a:schemeClr val="lt1"/>
        </a:lnRef>
        <a:fillRef idx="3">
          <a:schemeClr val="accent3">
            <a:shade val="80000"/>
            <a:hueOff val="0"/>
            <a:satOff val="0"/>
            <a:lumOff val="0"/>
            <a:alpha val="100000"/>
          </a:schemeClr>
        </a:fillRef>
        <a:effectRef idx="3">
          <a:scrgbClr r="0" g="0" b="0"/>
        </a:effectRef>
        <a:fontRef idx="minor">
          <a:schemeClr val="lt1"/>
        </a:fontRef>
      </dsp:style>
      <dsp:txBody>
        <a:bodyPr vert="horz" wrap="square" lIns="12700" tIns="12700" rIns="12700" bIns="127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a:solidFill>
                <a:schemeClr val="tx1">
                  <a:lumMod val="95000"/>
                  <a:lumOff val="5000"/>
                </a:schemeClr>
              </a:solidFill>
              <a:latin typeface="Times New Roman" panose="02020603050405020304" charset="0"/>
              <a:cs typeface="Times New Roman" panose="02020603050405020304" charset="0"/>
              <a:sym typeface="+mn-ea"/>
            </a:rPr>
            <a:t>L</a:t>
          </a:r>
          <a:r>
            <a:rPr>
              <a:solidFill>
                <a:schemeClr val="tx1">
                  <a:lumMod val="95000"/>
                  <a:lumOff val="5000"/>
                </a:schemeClr>
              </a:solidFill>
              <a:latin typeface="Times New Roman" panose="02020603050405020304" charset="0"/>
              <a:cs typeface="Times New Roman" panose="02020603050405020304" charset="0"/>
              <a:sym typeface="+mn-ea"/>
            </a:rPr>
            <a:t>o</a:t>
          </a:r>
          <a:r>
            <a:rPr lang="en-US">
              <a:solidFill>
                <a:schemeClr val="tx1"/>
              </a:solidFill>
              <a:latin typeface="Times New Roman" panose="02020603050405020304" charset="0"/>
              <a:cs typeface="Times New Roman" panose="02020603050405020304" charset="0"/>
              <a:sym typeface="+mn-ea"/>
            </a:rPr>
            <a:t>t of accidents occur.</a:t>
          </a:r>
          <a:r>
            <a:rPr>
              <a:sym typeface="+mn-ea"/>
            </a:rPr>
            <a:t> </a:t>
          </a:r>
          <a:endParaRPr lang="en-US">
            <a:latin typeface="Times New Roman" panose="02020603050405020304" charset="0"/>
            <a:cs typeface="Times New Roman" panose="02020603050405020304" charset="0"/>
          </a:endParaRPr>
        </a:p>
      </dsp:txBody>
      <dsp:txXfrm>
        <a:off x="0" y="2971204"/>
        <a:ext cx="2495015" cy="1247508"/>
      </dsp:txXfrm>
    </dsp:sp>
    <dsp:sp modelId="{2FB69221-32D0-434B-B23D-866F77A6B0EE}">
      <dsp:nvSpPr>
        <dsp:cNvPr id="6" name="Rectangles 5"/>
        <dsp:cNvSpPr/>
      </dsp:nvSpPr>
      <dsp:spPr bwMode="white">
        <a:xfrm>
          <a:off x="3018968" y="2971204"/>
          <a:ext cx="2495015" cy="1247508"/>
        </a:xfrm>
        <a:prstGeom prst="rect">
          <a:avLst/>
        </a:prstGeom>
      </dsp:spPr>
      <dsp:style>
        <a:lnRef idx="0">
          <a:schemeClr val="lt1"/>
        </a:lnRef>
        <a:fillRef idx="3">
          <a:schemeClr val="accent3">
            <a:shade val="80000"/>
            <a:hueOff val="0"/>
            <a:satOff val="0"/>
            <a:lumOff val="0"/>
            <a:alpha val="100000"/>
          </a:schemeClr>
        </a:fillRef>
        <a:effectRef idx="3">
          <a:scrgbClr r="0" g="0" b="0"/>
        </a:effectRef>
        <a:fontRef idx="minor">
          <a:schemeClr val="lt1"/>
        </a:fontRef>
      </dsp:style>
      <dsp:txBody>
        <a:bodyPr vert="horz" wrap="square" lIns="12700" tIns="12700" rIns="12700" bIns="127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T</a:t>
          </a:r>
          <a:r>
            <a:rPr lang="en-US">
              <a:solidFill>
                <a:schemeClr val="tx1"/>
              </a:solidFill>
              <a:latin typeface="Times New Roman" panose="02020603050405020304" charset="0"/>
              <a:cs typeface="Times New Roman" panose="02020603050405020304" charset="0"/>
              <a:sym typeface="+mn-ea"/>
            </a:rPr>
            <a:t>raffic police control was much expensive</a:t>
          </a:r>
          <a:r>
            <a:rPr lang="en-US">
              <a:solidFill>
                <a:schemeClr val="tx1"/>
              </a:solidFill>
              <a:latin typeface="Times New Roman" panose="02020603050405020304" charset="0"/>
              <a:cs typeface="Times New Roman" panose="02020603050405020304" charset="0"/>
              <a:sym typeface="+mn-ea"/>
            </a:rPr>
            <a:t>.</a:t>
          </a:r>
          <a:endParaRPr lang="en-US"/>
        </a:p>
      </dsp:txBody>
      <dsp:txXfrm>
        <a:off x="3018968" y="2971204"/>
        <a:ext cx="2495015" cy="1247508"/>
      </dsp:txXfrm>
    </dsp:sp>
    <dsp:sp modelId="{AFBE47F0-7A8F-4C93-AF1D-8BA2F7BEC08C}">
      <dsp:nvSpPr>
        <dsp:cNvPr id="9" name="Rectangles 8"/>
        <dsp:cNvSpPr/>
      </dsp:nvSpPr>
      <dsp:spPr bwMode="white">
        <a:xfrm>
          <a:off x="6037937" y="2971204"/>
          <a:ext cx="2495015" cy="1247508"/>
        </a:xfrm>
        <a:prstGeom prst="rect">
          <a:avLst/>
        </a:prstGeom>
      </dsp:spPr>
      <dsp:style>
        <a:lnRef idx="0">
          <a:schemeClr val="lt1"/>
        </a:lnRef>
        <a:fillRef idx="3">
          <a:schemeClr val="accent3">
            <a:shade val="80000"/>
            <a:hueOff val="0"/>
            <a:satOff val="0"/>
            <a:lumOff val="0"/>
            <a:alpha val="100000"/>
          </a:schemeClr>
        </a:fillRef>
        <a:effectRef idx="3">
          <a:scrgbClr r="0" g="0" b="0"/>
        </a:effectRef>
        <a:fontRef idx="minor">
          <a:schemeClr val="lt1"/>
        </a:fontRef>
      </dsp:style>
      <dsp:txBody>
        <a:bodyPr vert="horz" wrap="square" lIns="12700" tIns="12700" rIns="12700" bIns="127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Difficulty in traffic handling.</a:t>
          </a:r>
          <a:endParaRPr lang="en-US"/>
        </a:p>
      </dsp:txBody>
      <dsp:txXfrm>
        <a:off x="6037937" y="2971204"/>
        <a:ext cx="2495015" cy="1247508"/>
      </dsp:txXfrm>
    </dsp:sp>
    <dsp:sp modelId="{CD29CA80-3F78-4D10-B0B9-E1DB408EE544}">
      <dsp:nvSpPr>
        <dsp:cNvPr id="12" name="Rectangles 11"/>
        <dsp:cNvSpPr/>
      </dsp:nvSpPr>
      <dsp:spPr bwMode="white">
        <a:xfrm>
          <a:off x="9056905" y="2971204"/>
          <a:ext cx="2495015" cy="1247508"/>
        </a:xfrm>
        <a:prstGeom prst="rect">
          <a:avLst/>
        </a:prstGeom>
      </dsp:spPr>
      <dsp:style>
        <a:lnRef idx="0">
          <a:schemeClr val="lt1"/>
        </a:lnRef>
        <a:fillRef idx="3">
          <a:schemeClr val="accent3">
            <a:shade val="80000"/>
            <a:hueOff val="0"/>
            <a:satOff val="0"/>
            <a:lumOff val="0"/>
            <a:alpha val="100000"/>
          </a:schemeClr>
        </a:fillRef>
        <a:effectRef idx="3">
          <a:scrgbClr r="0" g="0" b="0"/>
        </a:effectRef>
        <a:fontRef idx="minor">
          <a:schemeClr val="lt1"/>
        </a:fontRef>
      </dsp:style>
      <dsp:txBody>
        <a:bodyPr vert="horz" wrap="square" lIns="12700" tIns="12700" rIns="12700" bIns="12700" anchor="ctr"/>
        <a:lstStyle>
          <a:lvl1pPr algn="ctr">
            <a:defRPr sz="2000"/>
          </a:lvl1pPr>
          <a:lvl2pPr marL="114300" indent="-114300" algn="ctr">
            <a:defRPr sz="1500"/>
          </a:lvl2pPr>
          <a:lvl3pPr marL="228600" indent="-114300" algn="ctr">
            <a:defRPr sz="1500"/>
          </a:lvl3pPr>
          <a:lvl4pPr marL="342900" indent="-114300" algn="ctr">
            <a:defRPr sz="1500"/>
          </a:lvl4pPr>
          <a:lvl5pPr marL="457200" indent="-114300" algn="ctr">
            <a:defRPr sz="1500"/>
          </a:lvl5pPr>
          <a:lvl6pPr marL="571500" indent="-114300" algn="ctr">
            <a:defRPr sz="1500"/>
          </a:lvl6pPr>
          <a:lvl7pPr marL="685800" indent="-114300" algn="ctr">
            <a:defRPr sz="1500"/>
          </a:lvl7pPr>
          <a:lvl8pPr marL="800100" indent="-114300" algn="ctr">
            <a:defRPr sz="1500"/>
          </a:lvl8pPr>
          <a:lvl9pPr marL="914400" indent="-114300" algn="ctr">
            <a:defRPr sz="1500"/>
          </a:lvl9pPr>
        </a:lstStyle>
        <a:p>
          <a:pPr lvl="0">
            <a:lnSpc>
              <a:spcPct val="100000"/>
            </a:lnSpc>
            <a:spcBef>
              <a:spcPct val="0"/>
            </a:spcBef>
            <a:spcAft>
              <a:spcPct val="35000"/>
            </a:spcAft>
          </a:pPr>
          <a:r>
            <a:rPr lang="en-US">
              <a:solidFill>
                <a:schemeClr val="tx1"/>
              </a:solidFill>
              <a:latin typeface="Times New Roman" panose="02020603050405020304" charset="0"/>
              <a:cs typeface="Times New Roman" panose="02020603050405020304" charset="0"/>
              <a:sym typeface="+mn-ea"/>
            </a:rPr>
            <a:t>C</a:t>
          </a:r>
          <a:r>
            <a:rPr lang="en-US">
              <a:solidFill>
                <a:schemeClr val="tx1"/>
              </a:solidFill>
              <a:latin typeface="Times New Roman" panose="02020603050405020304" charset="0"/>
              <a:cs typeface="Times New Roman" panose="02020603050405020304" charset="0"/>
              <a:sym typeface="+mn-ea"/>
            </a:rPr>
            <a:t>ontrol traffic is difficult in foggy weather or at night or on a rainy day.</a:t>
          </a:r>
          <a:endParaRPr lang="en-US"/>
        </a:p>
      </dsp:txBody>
      <dsp:txXfrm>
        <a:off x="9056905" y="2971204"/>
        <a:ext cx="2495015" cy="1247508"/>
      </dsp:txXfrm>
    </dsp:sp>
    <dsp:sp modelId="{C8EA578D-1EEF-4168-811C-C3CB6C46B153}">
      <dsp:nvSpPr>
        <dsp:cNvPr id="4" name="Rectangles 3" hidden="1"/>
        <dsp:cNvSpPr/>
      </dsp:nvSpPr>
      <dsp:spPr>
        <a:xfrm>
          <a:off x="4528452" y="1199743"/>
          <a:ext cx="499003" cy="1247508"/>
        </a:xfrm>
        <a:prstGeom prst="rect">
          <a:avLst/>
        </a:prstGeom>
      </dsp:spPr>
      <dsp:txXfrm>
        <a:off x="4528452" y="1199743"/>
        <a:ext cx="499003" cy="1247508"/>
      </dsp:txXfrm>
    </dsp:sp>
    <dsp:sp modelId="{BDD097ED-68F1-48DC-8879-583D994BED6E}">
      <dsp:nvSpPr>
        <dsp:cNvPr id="25" name="Rectangles 24" hidden="1"/>
        <dsp:cNvSpPr/>
      </dsp:nvSpPr>
      <dsp:spPr>
        <a:xfrm>
          <a:off x="0" y="2971204"/>
          <a:ext cx="499003" cy="1247508"/>
        </a:xfrm>
        <a:prstGeom prst="rect">
          <a:avLst/>
        </a:prstGeom>
      </dsp:spPr>
      <dsp:txXfrm>
        <a:off x="0" y="2971204"/>
        <a:ext cx="499003" cy="1247508"/>
      </dsp:txXfrm>
    </dsp:sp>
    <dsp:sp modelId="{5C67B634-DB68-4653-97A5-5D62FE999B47}">
      <dsp:nvSpPr>
        <dsp:cNvPr id="7" name="Rectangles 6" hidden="1"/>
        <dsp:cNvSpPr/>
      </dsp:nvSpPr>
      <dsp:spPr>
        <a:xfrm>
          <a:off x="3018968" y="2971204"/>
          <a:ext cx="499003" cy="1247508"/>
        </a:xfrm>
        <a:prstGeom prst="rect">
          <a:avLst/>
        </a:prstGeom>
      </dsp:spPr>
      <dsp:txXfrm>
        <a:off x="3018968" y="2971204"/>
        <a:ext cx="499003" cy="1247508"/>
      </dsp:txXfrm>
    </dsp:sp>
    <dsp:sp modelId="{2445C7C8-45D2-4D23-B6BE-965FFAF23B88}">
      <dsp:nvSpPr>
        <dsp:cNvPr id="10" name="Rectangles 9" hidden="1"/>
        <dsp:cNvSpPr/>
      </dsp:nvSpPr>
      <dsp:spPr>
        <a:xfrm>
          <a:off x="6037937" y="2971204"/>
          <a:ext cx="499003" cy="1247508"/>
        </a:xfrm>
        <a:prstGeom prst="rect">
          <a:avLst/>
        </a:prstGeom>
      </dsp:spPr>
      <dsp:txXfrm>
        <a:off x="6037937" y="2971204"/>
        <a:ext cx="499003" cy="1247508"/>
      </dsp:txXfrm>
    </dsp:sp>
    <dsp:sp modelId="{64484104-CFD4-449D-95B4-82574E1BEAC9}">
      <dsp:nvSpPr>
        <dsp:cNvPr id="13" name="Rectangles 12" hidden="1"/>
        <dsp:cNvSpPr/>
      </dsp:nvSpPr>
      <dsp:spPr>
        <a:xfrm>
          <a:off x="9056905" y="2971204"/>
          <a:ext cx="499003" cy="1247508"/>
        </a:xfrm>
        <a:prstGeom prst="rect">
          <a:avLst/>
        </a:prstGeom>
      </dsp:spPr>
      <dsp:txXfrm>
        <a:off x="9056905" y="2971204"/>
        <a:ext cx="499003" cy="1247508"/>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rSet qsTypeId="urn:microsoft.com/office/officeart/2005/8/quickstyle/simple5"/>
        </dgm:pt>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rSet csTypeId="urn:microsoft.com/office/officeart/2005/8/colors/accent6_5"/>
        </dgm:pt>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1">
  <dgm:title val=""/>
  <dgm:desc val=""/>
  <dgm:catLst>
    <dgm:cat type="simple" pri="10500"/>
  </dgm:catLst>
  <dgm:scene3d>
    <a:camera prst="orthographicFront"/>
    <a:lightRig rig="threePt" dir="t"/>
  </dgm:scene3d>
  <dgm:styleLbl name="align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align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alignNode1">
    <dgm:scene3d>
      <a:camera prst="orthographicFront"/>
      <a:lightRig rig="threePt" dir="t"/>
    </dgm:scene3d>
    <dgm:txPr/>
    <dgm:style>
      <a:lnRef idx="1">
        <a:scrgbClr r="0" g="0" b="0"/>
      </a:lnRef>
      <a:fillRef idx="3">
        <a:scrgbClr r="0" g="0" b="0"/>
      </a:fillRef>
      <a:effectRef idx="3">
        <a:scrgbClr r="0" g="0" b="0"/>
      </a:effectRef>
      <a:fontRef idx="minor">
        <a:schemeClr val="lt1"/>
      </a:fontRef>
    </dgm:style>
  </dgm:styleLbl>
  <dgm:styleLbl name="asst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b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b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bgShp">
    <dgm:scene3d>
      <a:camera prst="orthographicFront"/>
      <a:lightRig rig="threePt" dir="t"/>
    </dgm:scene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callout">
    <dgm:scene3d>
      <a:camera prst="orthographicFront"/>
      <a:lightRig rig="threePt" dir="t"/>
    </dgm:scene3d>
    <dgm:txPr/>
    <dgm:style>
      <a:lnRef idx="1">
        <a:scrgbClr r="0" g="0" b="0"/>
      </a:lnRef>
      <a:fillRef idx="0">
        <a:scrgbClr r="0" g="0" b="0"/>
      </a:fillRef>
      <a:effectRef idx="1">
        <a:scrgbClr r="0" g="0" b="0"/>
      </a:effectRef>
      <a:fontRef idx="minor"/>
    </dgm:style>
  </dgm:styleLbl>
  <dgm:styleLbl name="con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dkBgShp">
    <dgm:scene3d>
      <a:camera prst="orthographicFront"/>
      <a:lightRig rig="threePt" dir="t"/>
    </dgm:scene3d>
    <dgm:txPr/>
    <dgm:style>
      <a:lnRef idx="0">
        <a:scrgbClr r="0" g="0" b="0"/>
      </a:lnRef>
      <a:fillRef idx="1">
        <a:scrgbClr r="0" g="0" b="0"/>
      </a:fillRef>
      <a:effectRef idx="3">
        <a:scrgbClr r="0" g="0" b="0"/>
      </a:effectRef>
      <a:fontRef idx="minor"/>
    </dgm:style>
  </dgm:styleLbl>
  <dgm:styleLbl name="fgAcc0">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txPr/>
    <dgm:style>
      <a:lnRef idx="1">
        <a:scrgbClr r="0" g="0" b="0"/>
      </a:lnRef>
      <a:fillRef idx="1">
        <a:scrgbClr r="0" g="0" b="0"/>
      </a:fillRef>
      <a:effectRef idx="2">
        <a:scrgbClr r="0" g="0" b="0"/>
      </a:effectRef>
      <a:fontRef idx="minor"/>
    </dgm:style>
  </dgm:styleLbl>
  <dgm:styleLbl name="fgAccFollowNode1">
    <dgm:scene3d>
      <a:camera prst="orthographicFront"/>
      <a:lightRig rig="threePt" dir="t"/>
    </dgm:scene3d>
    <dgm:txPr/>
    <dgm:style>
      <a:lnRef idx="1">
        <a:scrgbClr r="0" g="0" b="0"/>
      </a:lnRef>
      <a:fillRef idx="1">
        <a:scrgbClr r="0" g="0" b="0"/>
      </a:fillRef>
      <a:effectRef idx="2">
        <a:scrgbClr r="0" g="0" b="0"/>
      </a:effectRef>
      <a:fontRef idx="minor"/>
    </dgm:style>
  </dgm:styleLbl>
  <dgm:styleLbl name="fgImgPlace1">
    <dgm:scene3d>
      <a:camera prst="orthographicFront"/>
      <a:lightRig rig="threePt" dir="t"/>
    </dgm:scene3d>
    <dgm:txPr/>
    <dgm:style>
      <a:lnRef idx="0">
        <a:scrgbClr r="0" g="0" b="0"/>
      </a:lnRef>
      <a:fillRef idx="1">
        <a:scrgbClr r="0" g="0" b="0"/>
      </a:fillRef>
      <a:effectRef idx="3">
        <a:scrgbClr r="0" g="0" b="0"/>
      </a:effectRef>
      <a:fontRef idx="minor"/>
    </dgm:style>
  </dgm:styleLbl>
  <dgm:styleLbl name="fgShp">
    <dgm:scene3d>
      <a:camera prst="orthographicFront"/>
      <a:lightRig rig="threePt" dir="t"/>
    </dgm:scene3d>
    <dgm:txPr/>
    <dgm:style>
      <a:lnRef idx="0">
        <a:scrgbClr r="0" g="0" b="0"/>
      </a:lnRef>
      <a:fillRef idx="3">
        <a:scrgbClr r="0" g="0" b="0"/>
      </a:fillRef>
      <a:effectRef idx="3">
        <a:scrgbClr r="0" g="0" b="0"/>
      </a:effectRef>
      <a:fontRef idx="minor"/>
    </dgm:style>
  </dgm:styleLbl>
  <dgm:styleLbl name="fg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0">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revTx">
    <dgm:scene3d>
      <a:camera prst="orthographicFront"/>
      <a:lightRig rig="threePt" dir="t"/>
    </dgm:scene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txPr/>
    <dgm:style>
      <a:lnRef idx="0">
        <a:scrgbClr r="0" g="0" b="0"/>
      </a:lnRef>
      <a:fillRef idx="3">
        <a:scrgbClr r="0" g="0" b="0"/>
      </a:fillRef>
      <a:effectRef idx="3">
        <a:scrgbClr r="0" g="0" b="0"/>
      </a:effectRef>
      <a:fontRef idx="minor">
        <a:schemeClr val="lt1"/>
      </a:fontRef>
    </dgm:style>
  </dgm:styleLbl>
  <dgm:styleLbl name="solidAlign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txPr/>
    <dgm:style>
      <a:lnRef idx="1">
        <a:scrgbClr r="0" g="0" b="0"/>
      </a:lnRef>
      <a:fillRef idx="1">
        <a:scrgbClr r="0" g="0" b="0"/>
      </a:fillRef>
      <a:effectRef idx="3">
        <a:scrgbClr r="0" g="0" b="0"/>
      </a:effectRef>
      <a:fontRef idx="minor"/>
    </dgm:style>
  </dgm:styleLbl>
  <dgm:styleLbl name="solidFgAcc1">
    <dgm:scene3d>
      <a:camera prst="orthographicFront"/>
      <a:lightRig rig="threePt" dir="t"/>
    </dgm:scene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txPr/>
    <dgm:style>
      <a:lnRef idx="0">
        <a:scrgbClr r="0" g="0" b="0"/>
      </a:lnRef>
      <a:fillRef idx="3">
        <a:scrgbClr r="0" g="0" b="0"/>
      </a:fillRef>
      <a:effectRef idx="3">
        <a:scrgbClr r="0" g="0" b="0"/>
      </a:effectRef>
      <a:fontRef idx="minor">
        <a:schemeClr val="tx1"/>
      </a:fontRef>
    </dgm:style>
  </dgm:styleLbl>
</dgm:styleDef>
</file>

<file path=ppt/media/>
</file>

<file path=ppt/media/image1.png>
</file>

<file path=ppt/media/image10.png>
</file>

<file path=ppt/media/image11.jpeg>
</file>

<file path=ppt/media/image12.jpeg>
</file>

<file path=ppt/media/image13.png>
</file>

<file path=ppt/media/image14.jpeg>
</file>

<file path=ppt/media/image15.jpeg>
</file>

<file path=ppt/media/image16.jpeg>
</file>

<file path=ppt/media/image17.png>
</file>

<file path=ppt/media/image18.jpeg>
</file>

<file path=ppt/media/image19.GIF>
</file>

<file path=ppt/media/image2.png>
</file>

<file path=ppt/media/image20.png>
</file>

<file path=ppt/media/image21.png>
</file>

<file path=ppt/media/image22.jpeg>
</file>

<file path=ppt/media/image23.png>
</file>

<file path=ppt/media/image24.jpeg>
</file>

<file path=ppt/media/image25.png>
</file>

<file path=ppt/media/image26.jpeg>
</file>

<file path=ppt/media/image27.png>
</file>

<file path=ppt/media/image28.jpeg>
</file>

<file path=ppt/media/image29.png>
</file>

<file path=ppt/media/image3.png>
</file>

<file path=ppt/media/image30.GIF>
</file>

<file path=ppt/media/image4.jpeg>
</file>

<file path=ppt/media/image5.jpeg>
</file>

<file path=ppt/media/image6.jpeg>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4500"/>
            </a:lvl1pPr>
          </a:lstStyle>
          <a:p>
            <a:r>
              <a:rPr lang="en-US"/>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8"/>
            <a:ext cx="2743200" cy="5851525"/>
          </a:xfrm>
        </p:spPr>
        <p:txBody>
          <a:bodyPr vert="eaVert"/>
          <a:lstStyle/>
          <a:p>
            <a:r>
              <a:rPr lang="en-US"/>
              <a:t>Click to edit Master title style</a:t>
            </a:r>
            <a:endParaRPr lang="en-US"/>
          </a:p>
        </p:txBody>
      </p:sp>
      <p:sp>
        <p:nvSpPr>
          <p:cNvPr id="3" name="Vertical Text Placeholder 2"/>
          <p:cNvSpPr>
            <a:spLocks noGrp="1"/>
          </p:cNvSpPr>
          <p:nvPr>
            <p:ph type="body" orient="vert" idx="1"/>
          </p:nvPr>
        </p:nvSpPr>
        <p:spPr>
          <a:xfrm>
            <a:off x="609600" y="274638"/>
            <a:ext cx="8070573" cy="5851525"/>
          </a:xfrm>
        </p:spPr>
        <p:txBody>
          <a:bodyPr vert="eaVert"/>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idx="1"/>
          </p:nvPr>
        </p:nvSpPr>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1" y="1709738"/>
            <a:ext cx="10515600" cy="2852737"/>
          </a:xfrm>
        </p:spPr>
        <p:txBody>
          <a:bodyPr anchor="b"/>
          <a:lstStyle>
            <a:lvl1pPr>
              <a:defRPr sz="4500"/>
            </a:lvl1pPr>
          </a:lstStyle>
          <a:p>
            <a:r>
              <a:rPr lang="en-US"/>
              <a:t>Click to edit Master title style</a:t>
            </a:r>
            <a:endParaRPr lang="en-US"/>
          </a:p>
        </p:txBody>
      </p:sp>
      <p:sp>
        <p:nvSpPr>
          <p:cNvPr id="3" name="Text Placeholder 2"/>
          <p:cNvSpPr>
            <a:spLocks noGrp="1"/>
          </p:cNvSpPr>
          <p:nvPr>
            <p:ph type="body" idx="1"/>
          </p:nvPr>
        </p:nvSpPr>
        <p:spPr>
          <a:xfrm>
            <a:off x="831851" y="4589463"/>
            <a:ext cx="10515600" cy="1500187"/>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endParaRPr lang="en-US"/>
          </a:p>
        </p:txBody>
      </p:sp>
      <p:sp>
        <p:nvSpPr>
          <p:cNvPr id="4" name="Date Placeholder 3"/>
          <p:cNvSpPr>
            <a:spLocks noGrp="1"/>
          </p:cNvSpPr>
          <p:nvPr>
            <p:ph type="dt" sz="half" idx="10"/>
          </p:nvPr>
        </p:nvSpPr>
        <p:spPr/>
        <p:txBody>
          <a:bodyPr/>
          <a:lstStyle/>
          <a:p>
            <a:fld id="{63A1C593-65D0-4073-BCC9-577B9352EA97}" type="datetimeFigureOut">
              <a:rPr lang="en-US" smtClean="0"/>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Content Placeholder 2"/>
          <p:cNvSpPr>
            <a:spLocks noGrp="1"/>
          </p:cNvSpPr>
          <p:nvPr>
            <p:ph sz="half" idx="1"/>
          </p:nvPr>
        </p:nvSpPr>
        <p:spPr>
          <a:xfrm>
            <a:off x="609600" y="1600200"/>
            <a:ext cx="5376672" cy="452596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Content Placeholder 3"/>
          <p:cNvSpPr>
            <a:spLocks noGrp="1"/>
          </p:cNvSpPr>
          <p:nvPr>
            <p:ph sz="half" idx="2"/>
          </p:nvPr>
        </p:nvSpPr>
        <p:spPr>
          <a:xfrm>
            <a:off x="6205728" y="1600200"/>
            <a:ext cx="5376672" cy="4525963"/>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endParaRPr lang="en-US"/>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7" name="Date Placeholder 6"/>
          <p:cNvSpPr>
            <a:spLocks noGrp="1"/>
          </p:cNvSpPr>
          <p:nvPr>
            <p:ph type="dt" sz="half" idx="10"/>
          </p:nvPr>
        </p:nvSpPr>
        <p:spPr/>
        <p:txBody>
          <a:bodyPr/>
          <a:lstStyle/>
          <a:p>
            <a:fld id="{63A1C593-65D0-4073-BCC9-577B9352EA97}" type="datetimeFigureOut">
              <a:rPr lang="en-US" smtClean="0"/>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a:p>
        </p:txBody>
      </p:sp>
      <p:sp>
        <p:nvSpPr>
          <p:cNvPr id="3" name="Date Placeholder 2"/>
          <p:cNvSpPr>
            <a:spLocks noGrp="1"/>
          </p:cNvSpPr>
          <p:nvPr>
            <p:ph type="dt" sz="half" idx="10"/>
          </p:nvPr>
        </p:nvSpPr>
        <p:spPr/>
        <p:txBody>
          <a:bodyPr/>
          <a:lstStyle/>
          <a:p>
            <a:fld id="{63A1C593-65D0-4073-BCC9-577B9352EA97}" type="datetimeFigureOut">
              <a:rPr lang="en-US" smtClean="0"/>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3A1C593-65D0-4073-BCC9-577B9352EA97}" type="datetimeFigureOut">
              <a:rPr lang="en-US" smtClean="0"/>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endParaRPr lang="en-US"/>
          </a:p>
          <a:p>
            <a:pPr lvl="1"/>
            <a:r>
              <a:rPr lang="en-US"/>
              <a:t>Second level</a:t>
            </a:r>
            <a:endParaRPr lang="en-US"/>
          </a:p>
          <a:p>
            <a:pPr lvl="2"/>
            <a:r>
              <a:rPr lang="en-US"/>
              <a:t>Third level</a:t>
            </a:r>
            <a:endParaRPr lang="en-US"/>
          </a:p>
          <a:p>
            <a:pPr lvl="3"/>
            <a:r>
              <a:rPr lang="en-US"/>
              <a:t>Fourth level</a:t>
            </a:r>
            <a:endParaRPr lang="en-US"/>
          </a:p>
          <a:p>
            <a:pPr lvl="4"/>
            <a:r>
              <a:rPr lang="en-US"/>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2400"/>
            </a:lvl1pPr>
          </a:lstStyle>
          <a:p>
            <a:r>
              <a:rPr lang="en-US"/>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endParaRPr lang="en-US"/>
          </a:p>
        </p:txBody>
      </p:sp>
      <p:sp>
        <p:nvSpPr>
          <p:cNvPr id="5" name="Date Placeholder 4"/>
          <p:cNvSpPr>
            <a:spLocks noGrp="1"/>
          </p:cNvSpPr>
          <p:nvPr>
            <p:ph type="dt" sz="half" idx="10"/>
          </p:nvPr>
        </p:nvSpPr>
        <p:spPr/>
        <p:txBody>
          <a:bodyPr/>
          <a:lstStyle/>
          <a:p>
            <a:fld id="{63A1C593-65D0-4073-BCC9-577B9352EA97}" type="datetimeFigureOut">
              <a:rPr lang="en-US" smtClean="0"/>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618960-8005-486C-9A75-10CB2AAC16F9}" type="slidenum">
              <a:rPr lang="en-US" smtClean="0"/>
            </a:fld>
            <a:endParaRPr 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alpha val="100000"/>
          </a:schemeClr>
        </a:solidFill>
        <a:effectLst/>
      </p:bgPr>
    </p:bg>
    <p:spTree>
      <p:nvGrpSpPr>
        <p:cNvPr id="1" name=""/>
        <p:cNvGrpSpPr/>
        <p:nvPr/>
      </p:nvGrpSpPr>
      <p:grpSpPr>
        <a:xfrm>
          <a:off x="0" y="0"/>
          <a:ext cx="0" cy="0"/>
          <a:chOff x="0" y="0"/>
          <a:chExt cx="0" cy="0"/>
        </a:xfrm>
      </p:grpSpPr>
      <p:sp>
        <p:nvSpPr>
          <p:cNvPr id="1026" name="Title 1025"/>
          <p:cNvSpPr>
            <a:spLocks noGrp="1"/>
          </p:cNvSpPr>
          <p:nvPr>
            <p:ph type="title"/>
          </p:nvPr>
        </p:nvSpPr>
        <p:spPr>
          <a:xfrm>
            <a:off x="609600" y="274638"/>
            <a:ext cx="10972800" cy="1143000"/>
          </a:xfrm>
          <a:prstGeom prst="rect">
            <a:avLst/>
          </a:prstGeom>
          <a:noFill/>
          <a:ln w="9525">
            <a:noFill/>
          </a:ln>
        </p:spPr>
        <p:txBody>
          <a:bodyPr anchor="ctr"/>
          <a:lstStyle/>
          <a:p>
            <a:pPr lvl="0"/>
            <a:r>
              <a:t>Click to edit Master title style</a:t>
            </a:r>
          </a:p>
        </p:txBody>
      </p:sp>
      <p:sp>
        <p:nvSpPr>
          <p:cNvPr id="1027" name="Text Placeholder 1026"/>
          <p:cNvSpPr>
            <a:spLocks noGrp="1"/>
          </p:cNvSpPr>
          <p:nvPr>
            <p:ph type="body" idx="1"/>
          </p:nvPr>
        </p:nvSpPr>
        <p:spPr>
          <a:xfrm>
            <a:off x="609600" y="1600200"/>
            <a:ext cx="10972800" cy="4525963"/>
          </a:xfrm>
          <a:prstGeom prst="rect">
            <a:avLst/>
          </a:prstGeom>
          <a:noFill/>
          <a:ln w="9525">
            <a:noFill/>
          </a:ln>
        </p:spPr>
        <p:txBody>
          <a:bodyPr/>
          <a:lstStyle/>
          <a:p>
            <a:pPr lvl="0"/>
            <a:r>
              <a:t>Click to edit Master text styles</a:t>
            </a:r>
          </a:p>
          <a:p>
            <a:pPr lvl="1"/>
            <a:r>
              <a:t>Second level</a:t>
            </a:r>
          </a:p>
          <a:p>
            <a:pPr lvl="2"/>
            <a:r>
              <a:t>Third level</a:t>
            </a:r>
          </a:p>
          <a:p>
            <a:pPr lvl="3"/>
            <a:r>
              <a:t>Fourth level</a:t>
            </a:r>
          </a:p>
          <a:p>
            <a:pPr lvl="4"/>
            <a:r>
              <a:t>Fifth level</a:t>
            </a:r>
          </a:p>
        </p:txBody>
      </p:sp>
      <p:sp>
        <p:nvSpPr>
          <p:cNvPr id="1028" name="Date Placeholder 1027"/>
          <p:cNvSpPr>
            <a:spLocks noGrp="1"/>
          </p:cNvSpPr>
          <p:nvPr>
            <p:ph type="dt" sz="half" idx="2"/>
          </p:nvPr>
        </p:nvSpPr>
        <p:spPr>
          <a:xfrm>
            <a:off x="609600" y="6245225"/>
            <a:ext cx="2844800" cy="476250"/>
          </a:xfrm>
          <a:prstGeom prst="rect">
            <a:avLst/>
          </a:prstGeom>
          <a:noFill/>
          <a:ln w="9525">
            <a:noFill/>
          </a:ln>
        </p:spPr>
        <p:txBody>
          <a:bodyPr/>
          <a:lstStyle>
            <a:lvl1pPr>
              <a:defRPr sz="1400"/>
            </a:lvl1pPr>
          </a:lstStyle>
          <a:p>
            <a:fld id="{63A1C593-65D0-4073-BCC9-577B9352EA97}" type="datetimeFigureOut">
              <a:rPr lang="en-US" smtClean="0"/>
            </a:fld>
            <a:endParaRPr lang="en-US"/>
          </a:p>
        </p:txBody>
      </p:sp>
      <p:sp>
        <p:nvSpPr>
          <p:cNvPr id="1029" name="Footer Placeholder 1028"/>
          <p:cNvSpPr>
            <a:spLocks noGrp="1"/>
          </p:cNvSpPr>
          <p:nvPr>
            <p:ph type="ftr" sz="quarter" idx="3"/>
          </p:nvPr>
        </p:nvSpPr>
        <p:spPr>
          <a:xfrm>
            <a:off x="4165600" y="6245225"/>
            <a:ext cx="3860800" cy="476250"/>
          </a:xfrm>
          <a:prstGeom prst="rect">
            <a:avLst/>
          </a:prstGeom>
          <a:noFill/>
          <a:ln w="9525">
            <a:noFill/>
          </a:ln>
        </p:spPr>
        <p:txBody>
          <a:bodyPr/>
          <a:lstStyle>
            <a:lvl1pPr algn="ctr">
              <a:defRPr sz="1400"/>
            </a:lvl1pPr>
          </a:lstStyle>
          <a:p>
            <a:endParaRPr lang="en-US"/>
          </a:p>
        </p:txBody>
      </p:sp>
      <p:sp>
        <p:nvSpPr>
          <p:cNvPr id="1030" name="Slide Number Placeholder 1029"/>
          <p:cNvSpPr>
            <a:spLocks noGrp="1"/>
          </p:cNvSpPr>
          <p:nvPr>
            <p:ph type="sldNum" sz="quarter" idx="4"/>
          </p:nvPr>
        </p:nvSpPr>
        <p:spPr>
          <a:xfrm>
            <a:off x="8737600" y="6245225"/>
            <a:ext cx="2844800" cy="476250"/>
          </a:xfrm>
          <a:prstGeom prst="rect">
            <a:avLst/>
          </a:prstGeom>
          <a:noFill/>
          <a:ln w="9525">
            <a:noFill/>
          </a:ln>
        </p:spPr>
        <p:txBody>
          <a:bodyPr/>
          <a:lstStyle>
            <a:lvl1pPr algn="r">
              <a:defRPr sz="1400"/>
            </a:lvl1pPr>
          </a:lstStyle>
          <a:p>
            <a:fld id="{9B618960-8005-486C-9A75-10CB2AAC16F9}" type="slidenum">
              <a:rPr lang="en-US" smtClean="0"/>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marL="0" lvl="0" indent="0" algn="ctr" defTabSz="914400" eaLnBrk="1" fontAlgn="base" latinLnBrk="0" hangingPunct="1">
        <a:lnSpc>
          <a:spcPct val="100000"/>
        </a:lnSpc>
        <a:spcBef>
          <a:spcPct val="0"/>
        </a:spcBef>
        <a:spcAft>
          <a:spcPct val="0"/>
        </a:spcAft>
        <a:buNone/>
        <a:defRPr sz="4400" b="0" i="0" u="none" kern="1200" baseline="0">
          <a:solidFill>
            <a:schemeClr val="tx2"/>
          </a:solidFill>
          <a:latin typeface="+mj-lt"/>
          <a:ea typeface="+mj-ea"/>
          <a:cs typeface="+mj-cs"/>
        </a:defRPr>
      </a:lvl1pPr>
    </p:titleStyle>
    <p:bodyStyle>
      <a:lvl1pPr marL="342900" lvl="0" indent="-342900" algn="l" defTabSz="914400" eaLnBrk="1" fontAlgn="base" latinLnBrk="0" hangingPunct="1">
        <a:lnSpc>
          <a:spcPct val="100000"/>
        </a:lnSpc>
        <a:spcBef>
          <a:spcPct val="20000"/>
        </a:spcBef>
        <a:spcAft>
          <a:spcPct val="0"/>
        </a:spcAft>
        <a:buChar char="•"/>
        <a:defRPr sz="3200" b="0" i="0" u="none" kern="1200" baseline="0">
          <a:solidFill>
            <a:schemeClr val="tx1"/>
          </a:solidFill>
          <a:latin typeface="+mn-lt"/>
          <a:ea typeface="+mn-ea"/>
          <a:cs typeface="+mn-cs"/>
        </a:defRPr>
      </a:lvl1pPr>
      <a:lvl2pPr marL="742950" lvl="1" indent="-285750" algn="l" defTabSz="914400" eaLnBrk="1" fontAlgn="base" latinLnBrk="0" hangingPunct="1">
        <a:lnSpc>
          <a:spcPct val="100000"/>
        </a:lnSpc>
        <a:spcBef>
          <a:spcPct val="20000"/>
        </a:spcBef>
        <a:spcAft>
          <a:spcPct val="0"/>
        </a:spcAft>
        <a:buChar char="–"/>
        <a:defRPr sz="2800" b="0" i="0" u="none" kern="1200" baseline="0">
          <a:solidFill>
            <a:schemeClr val="tx1"/>
          </a:solidFill>
          <a:latin typeface="+mn-lt"/>
          <a:ea typeface="+mn-ea"/>
          <a:cs typeface="+mn-cs"/>
        </a:defRPr>
      </a:lvl2pPr>
      <a:lvl3pPr marL="1143000" lvl="2" indent="-228600" algn="l" defTabSz="914400" eaLnBrk="1" fontAlgn="base" latinLnBrk="0" hangingPunct="1">
        <a:lnSpc>
          <a:spcPct val="100000"/>
        </a:lnSpc>
        <a:spcBef>
          <a:spcPct val="20000"/>
        </a:spcBef>
        <a:spcAft>
          <a:spcPct val="0"/>
        </a:spcAft>
        <a:buChar char="•"/>
        <a:defRPr sz="2400" b="0" i="0" u="none" kern="1200" baseline="0">
          <a:solidFill>
            <a:schemeClr val="tx1"/>
          </a:solidFill>
          <a:latin typeface="+mn-lt"/>
          <a:ea typeface="+mn-ea"/>
          <a:cs typeface="+mn-cs"/>
        </a:defRPr>
      </a:lvl3pPr>
      <a:lvl4pPr marL="1600200" lvl="3"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4pPr>
      <a:lvl5pPr marL="2057400" lvl="4"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5pPr>
      <a:lvl6pPr marL="2514600" lvl="5"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6pPr>
      <a:lvl7pPr marL="2971800" lvl="6"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7pPr>
      <a:lvl8pPr marL="3429000" lvl="7"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8pPr>
      <a:lvl9pPr marL="3886200" lvl="8" indent="-228600" algn="l" defTabSz="914400" eaLnBrk="1" fontAlgn="base" latinLnBrk="0" hangingPunct="1">
        <a:lnSpc>
          <a:spcPct val="100000"/>
        </a:lnSpc>
        <a:spcBef>
          <a:spcPct val="20000"/>
        </a:spcBef>
        <a:spcAft>
          <a:spcPct val="0"/>
        </a:spcAft>
        <a:buChar char="»"/>
        <a:defRPr sz="2000" b="0" i="0" u="none" kern="1200" baseline="0">
          <a:solidFill>
            <a:schemeClr val="tx1"/>
          </a:solidFill>
          <a:latin typeface="+mn-lt"/>
          <a:ea typeface="+mn-ea"/>
          <a:cs typeface="+mn-cs"/>
        </a:defRPr>
      </a:lvl9pPr>
    </p:bodyStyle>
    <p:otherStyle>
      <a:lvl1pPr marL="0" lvl="0" indent="0" algn="l" defTabSz="914400" eaLnBrk="1" fontAlgn="base" latinLnBrk="0" hangingPunct="1">
        <a:lnSpc>
          <a:spcPct val="100000"/>
        </a:lnSpc>
        <a:spcBef>
          <a:spcPct val="0"/>
        </a:spcBef>
        <a:spcAft>
          <a:spcPct val="0"/>
        </a:spcAft>
        <a:buFont typeface="Arial" panose="020B0604020202020204" pitchFamily="34" charset="0"/>
        <a:buNone/>
        <a:defRPr sz="1800" b="0" i="0" u="none" kern="1200" baseline="0">
          <a:solidFill>
            <a:schemeClr val="tx1"/>
          </a:solidFill>
          <a:latin typeface="+mn-lt"/>
          <a:ea typeface="+mn-ea"/>
          <a:cs typeface="+mn-cs"/>
        </a:defRPr>
      </a:lvl1pPr>
      <a:lvl2pPr marL="457200" lvl="1"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2pPr>
      <a:lvl3pPr marL="914400" lvl="2"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3pPr>
      <a:lvl4pPr marL="1371600" lvl="3"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4pPr>
      <a:lvl5pPr marL="1828800" lvl="4"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5pPr>
      <a:lvl6pPr marL="2286000" lvl="5"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6pPr>
      <a:lvl7pPr marL="2743200" lvl="6"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7pPr>
      <a:lvl8pPr marL="3200400" lvl="7"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8pPr>
      <a:lvl9pPr marL="3657600" lvl="8" indent="0" algn="l" defTabSz="914400" eaLnBrk="1" fontAlgn="base" latinLnBrk="0" hangingPunct="1">
        <a:lnSpc>
          <a:spcPct val="100000"/>
        </a:lnSpc>
        <a:spcBef>
          <a:spcPct val="0"/>
        </a:spcBef>
        <a:spcAft>
          <a:spcPct val="0"/>
        </a:spcAft>
        <a:buFont typeface="Arial" panose="020B0604020202020204" pitchFamily="34" charset="0"/>
        <a:buNone/>
        <a:defRPr b="0" i="0" u="none" kern="1200" baseline="0">
          <a:solidFill>
            <a:schemeClr val="tx1"/>
          </a:solidFill>
          <a:latin typeface="Arial" panose="020B0604020202020204" pitchFamily="34" charset="0"/>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image" Target="../media/image2.pn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8.png"/><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9.jpeg"/><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0.png"/><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1.jpeg"/><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2.jpeg"/><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4.jpeg"/><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jpeg"/><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6.jpeg"/><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png"/><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8.jpeg"/><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9.GIF"/><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0.png"/><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1.png"/><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2.jpeg"/><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3.png"/><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4.jpeg"/><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5.png"/><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6.jpeg"/></Relationships>
</file>

<file path=ppt/slides/_rels/slide3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7.png"/><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8.jpeg"/><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29.png"/><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30.GIF"/><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4.jpe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5.jpeg"/><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6.jpe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image" Target="../media/image7.png"/><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4" name="Title 3"/>
          <p:cNvSpPr>
            <a:spLocks noGrp="1"/>
          </p:cNvSpPr>
          <p:nvPr>
            <p:ph type="ctrTitle"/>
          </p:nvPr>
        </p:nvSpPr>
        <p:spPr>
          <a:xfrm>
            <a:off x="635" y="3961130"/>
            <a:ext cx="12191365" cy="2387600"/>
          </a:xfrm>
          <a:blipFill rotWithShape="1">
            <a:blip r:embed="rId2"/>
            <a:tile tx="0" ty="0" sx="100000" sy="100000" flip="none" algn="tl"/>
          </a:blipFill>
        </p:spPr>
        <p:txBody>
          <a:bodyPr/>
          <a:p>
            <a:r>
              <a:rPr lang="en-US" sz="4800" b="1" u="sng" dirty="0" smtClean="0">
                <a:ln w="22225">
                  <a:solidFill>
                    <a:srgbClr val="FFFF00"/>
                  </a:solidFill>
                  <a:prstDash val="solid"/>
                </a:ln>
                <a:gradFill>
                  <a:gsLst>
                    <a:gs pos="0">
                      <a:srgbClr val="E30000"/>
                    </a:gs>
                    <a:gs pos="100000">
                      <a:srgbClr val="760303"/>
                    </a:gs>
                  </a:gsLst>
                  <a:lin ang="5400000" scaled="0"/>
                </a:gradFill>
                <a:effectLst/>
                <a:latin typeface="Times New Roman" panose="02020603050405020304" charset="0"/>
                <a:cs typeface="Times New Roman" panose="02020603050405020304" charset="0"/>
              </a:rPr>
              <a:t>Traffic Lights System To Reduce Negative Impact Of Transport On Urban Environment</a:t>
            </a:r>
            <a:endParaRPr lang="en-US" sz="4800" b="1" u="sng" dirty="0" smtClean="0">
              <a:ln w="22225">
                <a:solidFill>
                  <a:srgbClr val="FFFF00"/>
                </a:solidFill>
                <a:prstDash val="solid"/>
              </a:ln>
              <a:gradFill>
                <a:gsLst>
                  <a:gs pos="0">
                    <a:srgbClr val="E30000"/>
                  </a:gs>
                  <a:gs pos="100000">
                    <a:srgbClr val="760303"/>
                  </a:gs>
                </a:gsLst>
                <a:lin ang="5400000" scaled="0"/>
              </a:gradFill>
              <a:effectLst/>
              <a:latin typeface="Times New Roman" panose="02020603050405020304" charset="0"/>
              <a:cs typeface="Times New Roman" panose="02020603050405020304" charset="0"/>
            </a:endParaRPr>
          </a:p>
        </p:txBody>
      </p:sp>
    </p:spTree>
  </p:cSld>
  <p:clrMapOvr>
    <a:masterClrMapping/>
  </p:clrMapOvr>
  <p:transition>
    <p:wedge/>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3" name="Text Box 2"/>
          <p:cNvSpPr txBox="1"/>
          <p:nvPr/>
        </p:nvSpPr>
        <p:spPr>
          <a:xfrm>
            <a:off x="680776" y="1344737"/>
            <a:ext cx="6692348" cy="3969385"/>
          </a:xfrm>
          <a:prstGeom prst="rect">
            <a:avLst/>
          </a:prstGeom>
          <a:noFill/>
        </p:spPr>
        <p:txBody>
          <a:bodyPr wrap="square" rtlCol="0">
            <a:spAutoFit/>
          </a:bodyPr>
          <a:lstStyle/>
          <a:p>
            <a:pPr marL="457200" indent="-457200" algn="just">
              <a:lnSpc>
                <a:spcPct val="150000"/>
              </a:lnSpc>
              <a:buFont typeface="Wingdings" panose="05000000000000000000" charset="0"/>
              <a:buChar char="q"/>
            </a:pPr>
            <a:r>
              <a:rPr lang="en-US" sz="2800" b="0" i="0" spc="-150" dirty="0">
                <a:solidFill>
                  <a:srgbClr val="000000"/>
                </a:solidFill>
                <a:effectLst/>
                <a:latin typeface="Times New Roman" panose="02020603050405020304" charset="0"/>
                <a:cs typeface="Times New Roman" panose="02020603050405020304" charset="0"/>
              </a:rPr>
              <a:t>Idea behind the design is to avoid accidents of vehicles by providing appropriate signals to different directions for a limited time slot, thus providing safety against collisions of vehicles.</a:t>
            </a:r>
            <a:endParaRPr lang="en-US" sz="2800" b="0" i="0" spc="-150" dirty="0">
              <a:solidFill>
                <a:srgbClr val="000000"/>
              </a:solidFill>
              <a:effectLst/>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q"/>
            </a:pPr>
            <a:r>
              <a:rPr lang="en-US" sz="2800" b="0" i="0" spc="-150" dirty="0">
                <a:solidFill>
                  <a:srgbClr val="000000"/>
                </a:solidFill>
                <a:effectLst/>
                <a:latin typeface="Times New Roman" panose="02020603050405020304" charset="0"/>
                <a:cs typeface="Times New Roman" panose="02020603050405020304" charset="0"/>
              </a:rPr>
              <a:t>After which the next waiting drivers will be given same treatment. </a:t>
            </a:r>
            <a:endParaRPr lang="en-US" sz="2800" spc="-150" dirty="0">
              <a:latin typeface="Times New Roman" panose="02020603050405020304" charset="0"/>
              <a:cs typeface="Times New Roman" panose="02020603050405020304" charset="0"/>
            </a:endParaRPr>
          </a:p>
        </p:txBody>
      </p:sp>
      <p:pic>
        <p:nvPicPr>
          <p:cNvPr id="10" name="Content Placeholder 9"/>
          <p:cNvPicPr>
            <a:picLocks noGrp="1" noChangeAspect="1"/>
          </p:cNvPicPr>
          <p:nvPr>
            <p:ph sz="half" idx="2"/>
          </p:nvPr>
        </p:nvPicPr>
        <p:blipFill>
          <a:blip r:embed="rId2"/>
          <a:stretch>
            <a:fillRect/>
          </a:stretch>
        </p:blipFill>
        <p:spPr>
          <a:xfrm>
            <a:off x="7372985" y="1528445"/>
            <a:ext cx="4580255" cy="3801745"/>
          </a:xfrm>
          <a:prstGeom prst="flowChartInputOutput">
            <a:avLst/>
          </a:prstGeom>
          <a:ln w="38100">
            <a:solidFill>
              <a:schemeClr val="tx1"/>
            </a:solidFill>
          </a:ln>
        </p:spPr>
      </p:pic>
      <p:sp>
        <p:nvSpPr>
          <p:cNvPr id="4" name="Text Box 3"/>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pull dir="lu"/>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4" name="Content Placeholder 3"/>
          <p:cNvSpPr>
            <a:spLocks noGrp="1"/>
          </p:cNvSpPr>
          <p:nvPr>
            <p:ph sz="half" idx="1"/>
          </p:nvPr>
        </p:nvSpPr>
        <p:spPr>
          <a:xfrm>
            <a:off x="680720" y="1344875"/>
            <a:ext cx="7089914" cy="4390128"/>
          </a:xfrm>
        </p:spPr>
        <p:txBody>
          <a:bodyPr/>
          <a:lstStyle/>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The control signals are 3-lights. </a:t>
            </a:r>
            <a:endParaRPr lang="en-US" sz="2800" b="0" i="0" dirty="0">
              <a:solidFill>
                <a:srgbClr val="000000"/>
              </a:solidFill>
              <a:effectLst/>
              <a:latin typeface="Times New Roman" panose="02020603050405020304" charset="0"/>
              <a:cs typeface="Times New Roman" panose="02020603050405020304" charset="0"/>
            </a:endParaRPr>
          </a:p>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Top light is Red, Middle light is Yellow , Bottom light is Green. </a:t>
            </a:r>
            <a:endParaRPr lang="en-US" sz="2800" b="0" i="0" dirty="0">
              <a:solidFill>
                <a:srgbClr val="000000"/>
              </a:solidFill>
              <a:effectLst/>
              <a:latin typeface="Times New Roman" panose="02020603050405020304" charset="0"/>
              <a:cs typeface="Times New Roman" panose="02020603050405020304" charset="0"/>
            </a:endParaRPr>
          </a:p>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There are eight lanes and each lane will open one by one. </a:t>
            </a:r>
            <a:endParaRPr lang="en-US" sz="2800" b="0" i="0" dirty="0">
              <a:solidFill>
                <a:srgbClr val="000000"/>
              </a:solidFill>
              <a:effectLst/>
              <a:latin typeface="Times New Roman" panose="02020603050405020304" charset="0"/>
              <a:cs typeface="Times New Roman" panose="02020603050405020304" charset="0"/>
            </a:endParaRPr>
          </a:p>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In this way 4 states are possible for which different vehicles will pass through the signals.</a:t>
            </a:r>
            <a:endParaRPr lang="en-US" sz="2800" dirty="0">
              <a:latin typeface="Times New Roman" panose="02020603050405020304" charset="0"/>
              <a:cs typeface="Times New Roman" panose="02020603050405020304" charset="0"/>
            </a:endParaRPr>
          </a:p>
        </p:txBody>
      </p:sp>
      <p:pic>
        <p:nvPicPr>
          <p:cNvPr id="3074" name="Picture 2" descr="Traffic Signal Management and Control System - YouTube"/>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l="3624" t="3879" r="4420"/>
          <a:stretch>
            <a:fillRect/>
          </a:stretch>
        </p:blipFill>
        <p:spPr bwMode="auto">
          <a:xfrm>
            <a:off x="8149590" y="1556385"/>
            <a:ext cx="3448050" cy="3745230"/>
          </a:xfrm>
          <a:prstGeom prst="round2DiagRect">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cSld>
  <p:clrMapOvr>
    <a:masterClrMapping/>
  </p:clrMapOvr>
  <p:transition>
    <p:wheel spokes="3"/>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Design Criteria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6" name="Content Placeholder 5"/>
          <p:cNvSpPr>
            <a:spLocks noGrp="1"/>
          </p:cNvSpPr>
          <p:nvPr>
            <p:ph idx="1"/>
          </p:nvPr>
        </p:nvSpPr>
        <p:spPr>
          <a:xfrm>
            <a:off x="680720" y="1344930"/>
            <a:ext cx="10972800" cy="4525963"/>
          </a:xfrm>
        </p:spPr>
        <p:txBody>
          <a:bodyPr/>
          <a:lstStyle/>
          <a:p>
            <a:pPr marL="0" indent="0" algn="just">
              <a:buNone/>
            </a:pPr>
            <a:r>
              <a:rPr lang="en-US" sz="2800" dirty="0">
                <a:latin typeface="Times New Roman" panose="02020603050405020304" charset="0"/>
                <a:cs typeface="Times New Roman" panose="02020603050405020304" charset="0"/>
              </a:rPr>
              <a:t>In a traffic lights control system have a following assumptions are usable for designing. </a:t>
            </a:r>
            <a:endParaRPr lang="en-US" sz="2800" dirty="0">
              <a:latin typeface="Times New Roman" panose="02020603050405020304" charset="0"/>
              <a:cs typeface="Times New Roman" panose="02020603050405020304" charset="0"/>
            </a:endParaRPr>
          </a:p>
          <a:p>
            <a:pPr algn="just">
              <a:buFont typeface="Wingdings" panose="05000000000000000000" charset="0"/>
              <a:buChar char="q"/>
            </a:pPr>
            <a:r>
              <a:rPr lang="en-US" sz="2800" dirty="0">
                <a:latin typeface="Times New Roman" panose="02020603050405020304" charset="0"/>
                <a:cs typeface="Times New Roman" panose="02020603050405020304" charset="0"/>
              </a:rPr>
              <a:t>Four way junction where traffic are coming on the four directions. These directions are a north and west and south and east. </a:t>
            </a:r>
            <a:endParaRPr lang="en-US" sz="2800" dirty="0">
              <a:latin typeface="Times New Roman" panose="02020603050405020304" charset="0"/>
              <a:cs typeface="Times New Roman" panose="02020603050405020304" charset="0"/>
            </a:endParaRPr>
          </a:p>
          <a:p>
            <a:pPr algn="just">
              <a:buFont typeface="Wingdings" panose="05000000000000000000" charset="0"/>
              <a:buChar char="q"/>
            </a:pPr>
            <a:r>
              <a:rPr lang="en-US" sz="2800" dirty="0">
                <a:latin typeface="Times New Roman" panose="02020603050405020304" charset="0"/>
                <a:cs typeface="Times New Roman" panose="02020603050405020304" charset="0"/>
              </a:rPr>
              <a:t>Where traffic is moves from north and south direction then traffic are stop from west and east direction. </a:t>
            </a:r>
            <a:endParaRPr lang="en-US" sz="2800" dirty="0">
              <a:latin typeface="Times New Roman" panose="02020603050405020304" charset="0"/>
              <a:cs typeface="Times New Roman" panose="02020603050405020304" charset="0"/>
            </a:endParaRPr>
          </a:p>
          <a:p>
            <a:pPr algn="just">
              <a:buFont typeface="Wingdings" panose="05000000000000000000" charset="0"/>
              <a:buChar char="q"/>
            </a:pPr>
            <a:r>
              <a:rPr lang="en-US" sz="2800" dirty="0">
                <a:latin typeface="Times New Roman" panose="02020603050405020304" charset="0"/>
                <a:cs typeface="Times New Roman" panose="02020603050405020304" charset="0"/>
              </a:rPr>
              <a:t>Left and right side turns are not considered. </a:t>
            </a:r>
            <a:endParaRPr lang="en-US" sz="2800" dirty="0">
              <a:latin typeface="Times New Roman" panose="02020603050405020304" charset="0"/>
              <a:cs typeface="Times New Roman" panose="02020603050405020304" charset="0"/>
            </a:endParaRPr>
          </a:p>
          <a:p>
            <a:pPr algn="just">
              <a:buFont typeface="Wingdings" panose="05000000000000000000" pitchFamily="2" charset="2"/>
              <a:buChar char="Ø"/>
            </a:pPr>
            <a:endParaRPr lang="en-US" sz="2800" dirty="0">
              <a:latin typeface="Times New Roman" panose="02020603050405020304" charset="0"/>
              <a:cs typeface="Times New Roman" panose="02020603050405020304" charset="0"/>
            </a:endParaRPr>
          </a:p>
        </p:txBody>
      </p:sp>
    </p:spTree>
  </p:cSld>
  <p:clrMapOvr>
    <a:masterClrMapping/>
  </p:clrMapOvr>
  <p:transition>
    <p:wheel spokes="2"/>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Design Criteria</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6" name="Content Placeholder 5"/>
          <p:cNvSpPr>
            <a:spLocks noGrp="1"/>
          </p:cNvSpPr>
          <p:nvPr>
            <p:ph idx="1"/>
          </p:nvPr>
        </p:nvSpPr>
        <p:spPr>
          <a:xfrm>
            <a:off x="680720" y="1344930"/>
            <a:ext cx="8875395" cy="4526280"/>
          </a:xfrm>
        </p:spPr>
        <p:txBody>
          <a:bodyPr/>
          <a:lstStyle/>
          <a:p>
            <a:pPr algn="just">
              <a:buFont typeface="Wingdings" panose="05000000000000000000" charset="0"/>
              <a:buChar char="q"/>
            </a:pPr>
            <a:r>
              <a:rPr lang="en-US" dirty="0">
                <a:latin typeface="Times New Roman" panose="02020603050405020304" charset="0"/>
                <a:cs typeface="Times New Roman" panose="02020603050405020304" charset="0"/>
              </a:rPr>
              <a:t>When East-west lane is assumed as the main approach or south-north lane is assumed as the main approach.</a:t>
            </a:r>
            <a:endParaRPr lang="en-US" dirty="0">
              <a:latin typeface="Times New Roman" panose="02020603050405020304" charset="0"/>
              <a:cs typeface="Times New Roman" panose="02020603050405020304" charset="0"/>
            </a:endParaRPr>
          </a:p>
          <a:p>
            <a:pPr algn="just">
              <a:buFont typeface="Wingdings" panose="05000000000000000000" charset="0"/>
              <a:buChar char="q"/>
            </a:pPr>
            <a:r>
              <a:rPr lang="en-US" dirty="0">
                <a:latin typeface="Times New Roman" panose="02020603050405020304" charset="0"/>
                <a:cs typeface="Times New Roman" panose="02020603050405020304" charset="0"/>
              </a:rPr>
              <a:t>Maximum and minimum time for green light are determine Where traffic is moves from north and south direction then traffic are stop from west and east direction.</a:t>
            </a:r>
            <a:endParaRPr lang="en-US" dirty="0">
              <a:latin typeface="Times New Roman" panose="02020603050405020304" charset="0"/>
              <a:cs typeface="Times New Roman" panose="02020603050405020304" charset="0"/>
            </a:endParaRPr>
          </a:p>
        </p:txBody>
      </p:sp>
    </p:spTree>
  </p:cSld>
  <p:clrMapOvr>
    <a:masterClrMapping/>
  </p:clrMapOvr>
  <p:transition>
    <p:pull dir="d"/>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962660" y="546100"/>
            <a:ext cx="10619740" cy="1064260"/>
          </a:xfrm>
        </p:spPr>
        <p:txBody>
          <a:bodyPr/>
          <a:lstStyle/>
          <a:p>
            <a: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b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br>
            <a:endParaRPr lang="en-US" sz="4000" dirty="0"/>
          </a:p>
        </p:txBody>
      </p:sp>
      <p:sp>
        <p:nvSpPr>
          <p:cNvPr id="7" name="Content Placeholder 6"/>
          <p:cNvSpPr>
            <a:spLocks noGrp="1"/>
          </p:cNvSpPr>
          <p:nvPr>
            <p:ph idx="1"/>
          </p:nvPr>
        </p:nvSpPr>
        <p:spPr>
          <a:xfrm>
            <a:off x="4862830" y="2169795"/>
            <a:ext cx="6719570" cy="3956050"/>
          </a:xfrm>
        </p:spPr>
        <p:txBody>
          <a:bodyPr/>
          <a:lstStyle/>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 Background</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Problems</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Objectives</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r">
              <a:buNone/>
            </a:pPr>
            <a:r>
              <a:rPr lang="en-US" sz="2400" b="1" u="sng" dirty="0" smtClean="0">
                <a:latin typeface="Times New Roman" panose="02020603050405020304" charset="0"/>
                <a:cs typeface="Times New Roman" panose="02020603050405020304" charset="0"/>
              </a:rPr>
              <a:t>Fatima Shafiq</a:t>
            </a:r>
            <a:endParaRPr lang="en-US" sz="2400" b="1" u="sng" dirty="0" smtClean="0">
              <a:latin typeface="Times New Roman" panose="02020603050405020304" charset="0"/>
              <a:cs typeface="Times New Roman" panose="02020603050405020304" charset="0"/>
            </a:endParaRPr>
          </a:p>
          <a:p>
            <a:pPr algn="r">
              <a:buNone/>
            </a:pPr>
            <a:r>
              <a:rPr lang="en-US" sz="2400" b="1" u="sng" dirty="0" smtClean="0">
                <a:latin typeface="Times New Roman" panose="02020603050405020304" charset="0"/>
                <a:cs typeface="Times New Roman" panose="02020603050405020304" charset="0"/>
              </a:rPr>
              <a:t>2019-EE-362</a:t>
            </a:r>
            <a:endParaRPr lang="en-US" sz="2400" b="1" u="sng" dirty="0">
              <a:latin typeface="Times New Roman" panose="02020603050405020304" charset="0"/>
              <a:cs typeface="Times New Roman" panose="02020603050405020304" charset="0"/>
            </a:endParaRPr>
          </a:p>
        </p:txBody>
      </p:sp>
    </p:spTree>
  </p:cSld>
  <p:clrMapOvr>
    <a:masterClrMapping/>
  </p:clrMapOvr>
  <p:transition>
    <p:wheel spokes="8"/>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3" name="Text Box 2"/>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Background</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4" name="Text Box 3"/>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..........Before </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20th Century..........</a:t>
            </a:r>
            <a:endParaRPr lang="en-US" sz="2800">
              <a:latin typeface="Times New Roman" panose="02020603050405020304" charset="0"/>
              <a:cs typeface="Times New Roman" panose="02020603050405020304" charset="0"/>
            </a:endParaRPr>
          </a:p>
        </p:txBody>
      </p:sp>
      <p:sp>
        <p:nvSpPr>
          <p:cNvPr id="8" name="Text Box 7"/>
          <p:cNvSpPr txBox="1"/>
          <p:nvPr/>
        </p:nvSpPr>
        <p:spPr>
          <a:xfrm>
            <a:off x="844550" y="1950085"/>
            <a:ext cx="8192135" cy="3969385"/>
          </a:xfrm>
          <a:prstGeom prst="rect">
            <a:avLst/>
          </a:prstGeom>
          <a:noFill/>
        </p:spPr>
        <p:txBody>
          <a:bodyPr wrap="square" rtlCol="0">
            <a:spAutoFit/>
          </a:bodyPr>
          <a:lstStyle/>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Before traffic lights, traffic police controlled the flow of traffic.</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A well-documented example is that on </a:t>
            </a:r>
            <a:r>
              <a:rPr lang="en-US" sz="2400" b="1">
                <a:latin typeface="Times New Roman" panose="02020603050405020304" charset="0"/>
                <a:cs typeface="Times New Roman" panose="02020603050405020304" charset="0"/>
                <a:sym typeface="+mn-ea"/>
              </a:rPr>
              <a:t>London Bridge</a:t>
            </a:r>
            <a:r>
              <a:rPr lang="en-US" sz="2400">
                <a:latin typeface="Times New Roman" panose="02020603050405020304" charset="0"/>
                <a:cs typeface="Times New Roman" panose="02020603050405020304" charset="0"/>
                <a:sym typeface="+mn-ea"/>
              </a:rPr>
              <a:t> in 1722.</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Three men were given the task of directing traffic coming in and out of either </a:t>
            </a:r>
            <a:r>
              <a:rPr lang="en-US" sz="2400" b="1">
                <a:latin typeface="Times New Roman" panose="02020603050405020304" charset="0"/>
                <a:cs typeface="Times New Roman" panose="02020603050405020304" charset="0"/>
                <a:sym typeface="+mn-ea"/>
              </a:rPr>
              <a:t>London</a:t>
            </a:r>
            <a:r>
              <a:rPr lang="en-US" sz="2400">
                <a:latin typeface="Times New Roman" panose="02020603050405020304" charset="0"/>
                <a:cs typeface="Times New Roman" panose="02020603050405020304" charset="0"/>
                <a:sym typeface="+mn-ea"/>
              </a:rPr>
              <a:t> and </a:t>
            </a:r>
            <a:r>
              <a:rPr lang="en-US" sz="2400" b="1">
                <a:latin typeface="Times New Roman" panose="02020603050405020304" charset="0"/>
                <a:cs typeface="Times New Roman" panose="02020603050405020304" charset="0"/>
                <a:sym typeface="+mn-ea"/>
              </a:rPr>
              <a:t>Southwark</a:t>
            </a:r>
            <a:r>
              <a:rPr lang="en-US" sz="2400">
                <a:latin typeface="Times New Roman" panose="02020603050405020304" charset="0"/>
                <a:cs typeface="Times New Roman" panose="02020603050405020304" charset="0"/>
                <a:sym typeface="+mn-ea"/>
              </a:rPr>
              <a:t>.</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On December 1868, the first non-electric gas-lit traffic lights were outside the </a:t>
            </a:r>
            <a:r>
              <a:rPr lang="en-US" sz="2400" b="1">
                <a:latin typeface="Times New Roman" panose="02020603050405020304" charset="0"/>
                <a:cs typeface="Times New Roman" panose="02020603050405020304" charset="0"/>
                <a:sym typeface="+mn-ea"/>
              </a:rPr>
              <a:t>Houses of Parliament</a:t>
            </a:r>
            <a:r>
              <a:rPr lang="en-US" sz="2400">
                <a:latin typeface="Times New Roman" panose="02020603050405020304" charset="0"/>
                <a:cs typeface="Times New Roman" panose="02020603050405020304" charset="0"/>
                <a:sym typeface="+mn-ea"/>
              </a:rPr>
              <a:t> in </a:t>
            </a:r>
            <a:r>
              <a:rPr lang="en-US" sz="2400" b="1">
                <a:latin typeface="Times New Roman" panose="02020603050405020304" charset="0"/>
                <a:cs typeface="Times New Roman" panose="02020603050405020304" charset="0"/>
                <a:sym typeface="+mn-ea"/>
              </a:rPr>
              <a:t>London</a:t>
            </a:r>
            <a:r>
              <a:rPr lang="en-US" sz="2400">
                <a:latin typeface="Times New Roman" panose="02020603050405020304" charset="0"/>
                <a:cs typeface="Times New Roman" panose="02020603050405020304" charset="0"/>
                <a:sym typeface="+mn-ea"/>
              </a:rPr>
              <a:t>.</a:t>
            </a:r>
            <a:endParaRPr lang="en-US" sz="2400">
              <a:latin typeface="Times New Roman" panose="02020603050405020304" charset="0"/>
              <a:cs typeface="Times New Roman" panose="02020603050405020304" charset="0"/>
            </a:endParaRPr>
          </a:p>
        </p:txBody>
      </p:sp>
      <p:pic>
        <p:nvPicPr>
          <p:cNvPr id="9" name="Content Placeholder 8" descr="Screenshot_20210104-151012"/>
          <p:cNvPicPr>
            <a:picLocks noGrp="1" noChangeAspect="1"/>
          </p:cNvPicPr>
          <p:nvPr>
            <p:ph idx="1"/>
          </p:nvPr>
        </p:nvPicPr>
        <p:blipFill>
          <a:blip r:embed="rId2"/>
          <a:srcRect t="8333" b="48667"/>
          <a:stretch>
            <a:fillRect/>
          </a:stretch>
        </p:blipFill>
        <p:spPr>
          <a:xfrm>
            <a:off x="9041130" y="2338070"/>
            <a:ext cx="2878455" cy="3432175"/>
          </a:xfrm>
          <a:prstGeom prst="ellipse">
            <a:avLst/>
          </a:prstGeom>
          <a:ln w="38100">
            <a:solidFill>
              <a:schemeClr val="tx1"/>
            </a:solidFill>
          </a:ln>
        </p:spPr>
      </p:pic>
    </p:spTree>
  </p:cSld>
  <p:clrMapOvr>
    <a:masterClrMapping/>
  </p:clrMapOvr>
  <p:transition>
    <p:dissolve/>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Background</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5" name="Text Box 4"/>
          <p:cNvSpPr txBox="1"/>
          <p:nvPr/>
        </p:nvSpPr>
        <p:spPr>
          <a:xfrm>
            <a:off x="818515" y="1950085"/>
            <a:ext cx="9348470" cy="3415030"/>
          </a:xfrm>
          <a:prstGeom prst="rect">
            <a:avLst/>
          </a:prstGeom>
          <a:noFill/>
        </p:spPr>
        <p:txBody>
          <a:bodyPr wrap="square" rtlCol="0">
            <a:spAutoFit/>
          </a:bodyPr>
          <a:lstStyle/>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They were proposed by the railway engineer </a:t>
            </a:r>
            <a:r>
              <a:rPr lang="en-US" sz="2400" b="1">
                <a:latin typeface="Times New Roman" panose="02020603050405020304" charset="0"/>
                <a:cs typeface="Times New Roman" panose="02020603050405020304" charset="0"/>
                <a:sym typeface="+mn-ea"/>
              </a:rPr>
              <a:t>J.P Knight</a:t>
            </a:r>
            <a:r>
              <a:rPr lang="en-US" sz="2400">
                <a:latin typeface="Times New Roman" panose="02020603050405020304" charset="0"/>
                <a:cs typeface="Times New Roman" panose="02020603050405020304" charset="0"/>
                <a:sym typeface="+mn-ea"/>
              </a:rPr>
              <a:t> of Nottingham.</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Although it was said to be successful at controlling traffic, its operational life was brief. </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It exploded on </a:t>
            </a:r>
            <a:r>
              <a:rPr lang="en-US" sz="2400" b="1">
                <a:latin typeface="Times New Roman" panose="02020603050405020304" charset="0"/>
                <a:cs typeface="Times New Roman" panose="02020603050405020304" charset="0"/>
                <a:sym typeface="+mn-ea"/>
              </a:rPr>
              <a:t>2 January 1869</a:t>
            </a:r>
            <a:r>
              <a:rPr lang="en-US" sz="2400">
                <a:latin typeface="Times New Roman" panose="02020603050405020304" charset="0"/>
                <a:cs typeface="Times New Roman" panose="02020603050405020304" charset="0"/>
                <a:sym typeface="+mn-ea"/>
              </a:rPr>
              <a:t> as a result of a leak in one of gas lines underneath the pavement.</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And it injured the policeman who was operating it.</a:t>
            </a:r>
            <a:endParaRPr lang="en-US" sz="2400">
              <a:latin typeface="Times New Roman" panose="02020603050405020304" charset="0"/>
              <a:cs typeface="Times New Roman" panose="02020603050405020304" charset="0"/>
            </a:endParaRPr>
          </a:p>
        </p:txBody>
      </p:sp>
      <p:sp>
        <p:nvSpPr>
          <p:cNvPr id="6" name="Text Box 5"/>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..........Before </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20th Century..........</a:t>
            </a:r>
            <a:endParaRPr lang="en-US" sz="2800">
              <a:latin typeface="Times New Roman" panose="02020603050405020304" charset="0"/>
              <a:cs typeface="Times New Roman" panose="02020603050405020304" charset="0"/>
            </a:endParaRPr>
          </a:p>
        </p:txBody>
      </p:sp>
    </p:spTree>
  </p:cSld>
  <p:clrMapOvr>
    <a:masterClrMapping/>
  </p:clrMapOvr>
  <p:transition>
    <p:wedge/>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Background</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20th Century..........</a:t>
            </a:r>
            <a:endParaRPr lang="en-US" sz="2800">
              <a:latin typeface="Times New Roman" panose="02020603050405020304" charset="0"/>
              <a:cs typeface="Times New Roman" panose="02020603050405020304" charset="0"/>
            </a:endParaRPr>
          </a:p>
        </p:txBody>
      </p:sp>
      <p:sp>
        <p:nvSpPr>
          <p:cNvPr id="3" name="Text Box 2"/>
          <p:cNvSpPr txBox="1"/>
          <p:nvPr/>
        </p:nvSpPr>
        <p:spPr>
          <a:xfrm>
            <a:off x="844550" y="1950085"/>
            <a:ext cx="8282940" cy="3969385"/>
          </a:xfrm>
          <a:prstGeom prst="rect">
            <a:avLst/>
          </a:prstGeom>
          <a:noFill/>
        </p:spPr>
        <p:txBody>
          <a:bodyPr wrap="square" rtlCol="0">
            <a:spAutoFit/>
          </a:bodyPr>
          <a:lstStyle/>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An electric traffic light was developed in </a:t>
            </a:r>
            <a:r>
              <a:rPr lang="en-US" sz="2400" b="1">
                <a:latin typeface="Times New Roman" panose="02020603050405020304" charset="0"/>
                <a:cs typeface="Times New Roman" panose="02020603050405020304" charset="0"/>
                <a:sym typeface="+mn-ea"/>
              </a:rPr>
              <a:t>1912</a:t>
            </a:r>
            <a:r>
              <a:rPr lang="en-US" sz="2400">
                <a:latin typeface="Times New Roman" panose="02020603050405020304" charset="0"/>
                <a:cs typeface="Times New Roman" panose="02020603050405020304" charset="0"/>
                <a:sym typeface="+mn-ea"/>
              </a:rPr>
              <a:t> by </a:t>
            </a:r>
            <a:r>
              <a:rPr lang="en-US" sz="2400" b="1">
                <a:latin typeface="Times New Roman" panose="02020603050405020304" charset="0"/>
                <a:cs typeface="Times New Roman" panose="02020603050405020304" charset="0"/>
                <a:sym typeface="+mn-ea"/>
              </a:rPr>
              <a:t>Lester Wire.</a:t>
            </a:r>
            <a:endParaRPr lang="en-US" sz="2400" b="1">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 first four-way, three-color traffic light was created by Police Officer </a:t>
            </a:r>
            <a:r>
              <a:rPr lang="en-US" sz="2400" b="1">
                <a:latin typeface="Times New Roman" panose="02020603050405020304" charset="0"/>
                <a:cs typeface="Times New Roman" panose="02020603050405020304" charset="0"/>
                <a:sym typeface="+mn-ea"/>
              </a:rPr>
              <a:t>William Potts</a:t>
            </a:r>
            <a:r>
              <a:rPr lang="en-US" sz="2400">
                <a:latin typeface="Times New Roman" panose="02020603050405020304" charset="0"/>
                <a:cs typeface="Times New Roman" panose="02020603050405020304" charset="0"/>
                <a:sym typeface="+mn-ea"/>
              </a:rPr>
              <a:t> in </a:t>
            </a:r>
            <a:r>
              <a:rPr lang="en-US" sz="2400" b="1">
                <a:latin typeface="Times New Roman" panose="02020603050405020304" charset="0"/>
                <a:cs typeface="Times New Roman" panose="02020603050405020304" charset="0"/>
                <a:sym typeface="+mn-ea"/>
              </a:rPr>
              <a:t>Detriot, Michigan</a:t>
            </a:r>
            <a:r>
              <a:rPr lang="en-US" sz="2400">
                <a:latin typeface="Times New Roman" panose="02020603050405020304" charset="0"/>
                <a:cs typeface="Times New Roman" panose="02020603050405020304" charset="0"/>
                <a:sym typeface="+mn-ea"/>
              </a:rPr>
              <a:t> in 1920.</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 tower was the first innovation that used the three-colored traffic signal.</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rPr>
              <a:t>The man behind this three-color traffic light was police officer </a:t>
            </a:r>
            <a:r>
              <a:rPr lang="en-US" sz="2400" b="1">
                <a:latin typeface="Times New Roman" panose="02020603050405020304" charset="0"/>
                <a:cs typeface="Times New Roman" panose="02020603050405020304" charset="0"/>
              </a:rPr>
              <a:t>William Potts</a:t>
            </a:r>
            <a:r>
              <a:rPr lang="en-US" sz="2400">
                <a:latin typeface="Times New Roman" panose="02020603050405020304" charset="0"/>
                <a:cs typeface="Times New Roman" panose="02020603050405020304" charset="0"/>
              </a:rPr>
              <a:t> of Detroit.</a:t>
            </a:r>
            <a:endParaRPr lang="en-US" sz="2400"/>
          </a:p>
        </p:txBody>
      </p:sp>
      <p:pic>
        <p:nvPicPr>
          <p:cNvPr id="4" name="Content Placeholder 3" descr="170px-Electric_Traffic_Regulator_-_Pryke_&amp;_Palmer_-_1930 (1)"/>
          <p:cNvPicPr>
            <a:picLocks noGrp="1" noChangeAspect="1"/>
          </p:cNvPicPr>
          <p:nvPr>
            <p:ph idx="1"/>
          </p:nvPr>
        </p:nvPicPr>
        <p:blipFill>
          <a:blip r:embed="rId2"/>
          <a:srcRect b="17003"/>
          <a:stretch>
            <a:fillRect/>
          </a:stretch>
        </p:blipFill>
        <p:spPr>
          <a:xfrm>
            <a:off x="9268460" y="2065655"/>
            <a:ext cx="2661285" cy="4107180"/>
          </a:xfrm>
          <a:prstGeom prst="plus">
            <a:avLst/>
          </a:prstGeom>
          <a:ln w="38100">
            <a:solidFill>
              <a:schemeClr val="tx1"/>
            </a:solidFill>
          </a:ln>
        </p:spPr>
      </p:pic>
    </p:spTree>
  </p:cSld>
  <p:clrMapOvr>
    <a:masterClrMapping/>
  </p:clrMapOvr>
  <p:transition>
    <p:pull dir="d"/>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Background</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20th Century..........</a:t>
            </a:r>
            <a:endParaRPr lang="en-US" sz="2800">
              <a:latin typeface="Times New Roman" panose="02020603050405020304" charset="0"/>
              <a:cs typeface="Times New Roman" panose="02020603050405020304" charset="0"/>
            </a:endParaRPr>
          </a:p>
        </p:txBody>
      </p:sp>
      <p:sp>
        <p:nvSpPr>
          <p:cNvPr id="3" name="Text Box 2"/>
          <p:cNvSpPr txBox="1"/>
          <p:nvPr/>
        </p:nvSpPr>
        <p:spPr>
          <a:xfrm>
            <a:off x="844550" y="1950085"/>
            <a:ext cx="10243820" cy="4892675"/>
          </a:xfrm>
          <a:prstGeom prst="rect">
            <a:avLst/>
          </a:prstGeom>
          <a:noFill/>
        </p:spPr>
        <p:txBody>
          <a:bodyPr wrap="square" rtlCol="0">
            <a:spAutoFit/>
          </a:bodyPr>
          <a:lstStyle/>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Automatic control of interconnected traffic lights was introduced March 1922 in </a:t>
            </a:r>
            <a:r>
              <a:rPr lang="en-US" sz="2400" b="1">
                <a:latin typeface="Times New Roman" panose="02020603050405020304" charset="0"/>
                <a:cs typeface="Times New Roman" panose="02020603050405020304" charset="0"/>
                <a:sym typeface="+mn-ea"/>
              </a:rPr>
              <a:t>Houston, Texas.</a:t>
            </a:r>
            <a:endParaRPr lang="en-US" sz="2400" b="1">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In </a:t>
            </a:r>
            <a:r>
              <a:rPr lang="en-US" sz="2400" b="1">
                <a:latin typeface="Times New Roman" panose="02020603050405020304" charset="0"/>
                <a:cs typeface="Times New Roman" panose="02020603050405020304" charset="0"/>
                <a:sym typeface="+mn-ea"/>
              </a:rPr>
              <a:t>1922</a:t>
            </a:r>
            <a:r>
              <a:rPr lang="en-US" sz="2400">
                <a:latin typeface="Times New Roman" panose="02020603050405020304" charset="0"/>
                <a:cs typeface="Times New Roman" panose="02020603050405020304" charset="0"/>
                <a:sym typeface="+mn-ea"/>
              </a:rPr>
              <a:t>, Traffic towers were beginning to be controlled by automatic</a:t>
            </a:r>
            <a:r>
              <a:rPr lang="en-US" sz="2400" b="1">
                <a:latin typeface="Times New Roman" panose="02020603050405020304" charset="0"/>
                <a:cs typeface="Times New Roman" panose="02020603050405020304" charset="0"/>
                <a:sym typeface="+mn-ea"/>
              </a:rPr>
              <a:t> timers</a:t>
            </a:r>
            <a:r>
              <a:rPr lang="en-US" sz="2400">
                <a:latin typeface="Times New Roman" panose="02020603050405020304" charset="0"/>
                <a:cs typeface="Times New Roman" panose="02020603050405020304" charset="0"/>
                <a:sym typeface="+mn-ea"/>
              </a:rPr>
              <a:t>. </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 first company to add timers in traffic lights was </a:t>
            </a:r>
            <a:r>
              <a:rPr lang="en-US" sz="2400" b="1">
                <a:latin typeface="Times New Roman" panose="02020603050405020304" charset="0"/>
                <a:cs typeface="Times New Roman" panose="02020603050405020304" charset="0"/>
                <a:sym typeface="+mn-ea"/>
              </a:rPr>
              <a:t>Course Hinds</a:t>
            </a:r>
            <a:r>
              <a:rPr lang="en-US" sz="2400">
                <a:latin typeface="Times New Roman" panose="02020603050405020304" charset="0"/>
                <a:cs typeface="Times New Roman" panose="02020603050405020304" charset="0"/>
                <a:sym typeface="+mn-ea"/>
              </a:rPr>
              <a:t>.</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 main advantage for the use of the timer was that it saved cities money by replacing traffic officers.</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In </a:t>
            </a:r>
            <a:r>
              <a:rPr lang="en-US" sz="2400" b="1">
                <a:latin typeface="Times New Roman" panose="02020603050405020304" charset="0"/>
                <a:cs typeface="Times New Roman" panose="02020603050405020304" charset="0"/>
                <a:sym typeface="+mn-ea"/>
              </a:rPr>
              <a:t>1949</a:t>
            </a:r>
            <a:r>
              <a:rPr lang="en-US" sz="2400">
                <a:latin typeface="Times New Roman" panose="02020603050405020304" charset="0"/>
                <a:cs typeface="Times New Roman" panose="02020603050405020304" charset="0"/>
                <a:sym typeface="+mn-ea"/>
              </a:rPr>
              <a:t>, the first traffic light in the continent of Asia was installed in </a:t>
            </a:r>
            <a:r>
              <a:rPr lang="en-US" sz="2400" b="1">
                <a:latin typeface="Times New Roman" panose="02020603050405020304" charset="0"/>
                <a:cs typeface="Times New Roman" panose="02020603050405020304" charset="0"/>
                <a:sym typeface="+mn-ea"/>
              </a:rPr>
              <a:t>Haifa, Israel</a:t>
            </a:r>
            <a:r>
              <a:rPr lang="en-US" sz="2400">
                <a:latin typeface="Times New Roman" panose="02020603050405020304" charset="0"/>
                <a:cs typeface="Times New Roman" panose="02020603050405020304" charset="0"/>
                <a:sym typeface="+mn-ea"/>
              </a:rPr>
              <a:t>.</a:t>
            </a:r>
            <a:endParaRPr lang="en-US" sz="2400">
              <a:latin typeface="Times New Roman" panose="02020603050405020304" charset="0"/>
              <a:cs typeface="Times New Roman" panose="02020603050405020304" charset="0"/>
            </a:endParaRPr>
          </a:p>
          <a:p>
            <a:pPr algn="just"/>
            <a:endParaRPr lang="en-US" sz="2400"/>
          </a:p>
        </p:txBody>
      </p:sp>
    </p:spTree>
  </p:cSld>
  <p:clrMapOvr>
    <a:masterClrMapping/>
  </p:clrMapOvr>
  <p:transition>
    <p:dissolve/>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sym typeface="+mn-ea"/>
              </a:rPr>
              <a:t>Background</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20th Century..........</a:t>
            </a:r>
            <a:endParaRPr lang="en-US" sz="2800">
              <a:latin typeface="Times New Roman" panose="02020603050405020304" charset="0"/>
              <a:cs typeface="Times New Roman" panose="02020603050405020304" charset="0"/>
            </a:endParaRPr>
          </a:p>
        </p:txBody>
      </p:sp>
      <p:sp>
        <p:nvSpPr>
          <p:cNvPr id="3" name="Text Box 2"/>
          <p:cNvSpPr txBox="1"/>
          <p:nvPr/>
        </p:nvSpPr>
        <p:spPr>
          <a:xfrm>
            <a:off x="844550" y="1950085"/>
            <a:ext cx="8282940" cy="3415030"/>
          </a:xfrm>
          <a:prstGeom prst="rect">
            <a:avLst/>
          </a:prstGeom>
          <a:noFill/>
        </p:spPr>
        <p:txBody>
          <a:bodyPr wrap="square" rtlCol="0">
            <a:spAutoFit/>
          </a:bodyPr>
          <a:lstStyle/>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sym typeface="+mn-ea"/>
              </a:rPr>
              <a:t>The control of traffic lights made a big turn with rise of </a:t>
            </a:r>
            <a:r>
              <a:rPr lang="en-US" sz="2400" b="1">
                <a:latin typeface="Times New Roman" panose="02020603050405020304" charset="0"/>
                <a:cs typeface="Times New Roman" panose="02020603050405020304" charset="0"/>
                <a:sym typeface="+mn-ea"/>
              </a:rPr>
              <a:t>computer</a:t>
            </a:r>
            <a:r>
              <a:rPr lang="en-US" sz="2400">
                <a:latin typeface="Times New Roman" panose="02020603050405020304" charset="0"/>
                <a:cs typeface="Times New Roman" panose="02020603050405020304" charset="0"/>
                <a:sym typeface="+mn-ea"/>
              </a:rPr>
              <a:t> in America in the </a:t>
            </a:r>
            <a:r>
              <a:rPr lang="en-US" sz="2400" b="1">
                <a:latin typeface="Times New Roman" panose="02020603050405020304" charset="0"/>
                <a:cs typeface="Times New Roman" panose="02020603050405020304" charset="0"/>
                <a:sym typeface="+mn-ea"/>
              </a:rPr>
              <a:t>1950s</a:t>
            </a:r>
            <a:r>
              <a:rPr lang="en-US" sz="2400">
                <a:latin typeface="Times New Roman" panose="02020603050405020304" charset="0"/>
                <a:cs typeface="Times New Roman" panose="02020603050405020304" charset="0"/>
                <a:sym typeface="+mn-ea"/>
              </a:rPr>
              <a:t>.</a:t>
            </a:r>
            <a:endParaRPr lang="en-US" sz="2400">
              <a:latin typeface="Times New Roman" panose="02020603050405020304" charset="0"/>
              <a:cs typeface="Times New Roman" panose="02020603050405020304" charset="0"/>
              <a:sym typeface="+mn-ea"/>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rPr>
              <a:t>In  1967,the city of </a:t>
            </a:r>
            <a:r>
              <a:rPr lang="en-US" sz="2400" b="1">
                <a:latin typeface="Times New Roman" panose="02020603050405020304" charset="0"/>
                <a:cs typeface="Times New Roman" panose="02020603050405020304" charset="0"/>
              </a:rPr>
              <a:t>Toronto</a:t>
            </a:r>
            <a:r>
              <a:rPr lang="en-US" sz="2400">
                <a:latin typeface="Times New Roman" panose="02020603050405020304" charset="0"/>
                <a:cs typeface="Times New Roman" panose="02020603050405020304" charset="0"/>
              </a:rPr>
              <a:t> was the first to use more advanced computers that were better at vehicle detection.</a:t>
            </a:r>
            <a:endParaRPr lang="en-US" sz="2400">
              <a:latin typeface="Times New Roman" panose="02020603050405020304" charset="0"/>
              <a:cs typeface="Times New Roman" panose="02020603050405020304" charset="0"/>
            </a:endParaRPr>
          </a:p>
          <a:p>
            <a:pPr marL="342900" indent="-342900" algn="just">
              <a:lnSpc>
                <a:spcPct val="150000"/>
              </a:lnSpc>
              <a:buFont typeface="Wingdings" panose="05000000000000000000" charset="0"/>
              <a:buChar char="q"/>
            </a:pPr>
            <a:r>
              <a:rPr lang="en-US" sz="2400">
                <a:latin typeface="Times New Roman" panose="02020603050405020304" charset="0"/>
                <a:cs typeface="Times New Roman" panose="02020603050405020304" charset="0"/>
              </a:rPr>
              <a:t>The computers maintained control over </a:t>
            </a:r>
            <a:r>
              <a:rPr lang="en-US" sz="2400" b="1">
                <a:latin typeface="Times New Roman" panose="02020603050405020304" charset="0"/>
                <a:cs typeface="Times New Roman" panose="02020603050405020304" charset="0"/>
              </a:rPr>
              <a:t>159 signals</a:t>
            </a:r>
            <a:r>
              <a:rPr lang="en-US" sz="2400">
                <a:latin typeface="Times New Roman" panose="02020603050405020304" charset="0"/>
                <a:cs typeface="Times New Roman" panose="02020603050405020304" charset="0"/>
              </a:rPr>
              <a:t> in the cities through telephone lines.</a:t>
            </a:r>
            <a:endParaRPr lang="en-US" sz="2400">
              <a:latin typeface="Times New Roman" panose="02020603050405020304" charset="0"/>
              <a:cs typeface="Times New Roman" panose="02020603050405020304" charset="0"/>
            </a:endParaRPr>
          </a:p>
        </p:txBody>
      </p:sp>
      <p:pic>
        <p:nvPicPr>
          <p:cNvPr id="5" name="Content Placeholder 4" descr="traffic-sign-green-light-260nw-1497882455"/>
          <p:cNvPicPr>
            <a:picLocks noGrp="1" noChangeAspect="1"/>
          </p:cNvPicPr>
          <p:nvPr>
            <p:ph sz="half" idx="2"/>
          </p:nvPr>
        </p:nvPicPr>
        <p:blipFill>
          <a:blip r:embed="rId2"/>
          <a:srcRect b="7513"/>
          <a:stretch>
            <a:fillRect/>
          </a:stretch>
        </p:blipFill>
        <p:spPr>
          <a:xfrm>
            <a:off x="9127490" y="2207260"/>
            <a:ext cx="2819400" cy="3489325"/>
          </a:xfrm>
          <a:prstGeom prst="rect">
            <a:avLst/>
          </a:prstGeom>
          <a:ln w="38100">
            <a:solidFill>
              <a:schemeClr val="tx1"/>
            </a:solidFill>
          </a:ln>
        </p:spPr>
      </p:pic>
    </p:spTree>
  </p:cSld>
  <p:clrMapOvr>
    <a:masterClrMapping/>
  </p:clrMapOvr>
  <p:transition>
    <p:wipe/>
  </p:transition>
</p:sld>
</file>

<file path=ppt/slides/slide2.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8" name="Text Box 7"/>
          <p:cNvSpPr txBox="1"/>
          <p:nvPr/>
        </p:nvSpPr>
        <p:spPr>
          <a:xfrm>
            <a:off x="1459865" y="1635760"/>
            <a:ext cx="6215380" cy="3969385"/>
          </a:xfrm>
          <a:prstGeom prst="rect">
            <a:avLst/>
          </a:prstGeom>
          <a:noFill/>
        </p:spPr>
        <p:txBody>
          <a:bodyPr wrap="square" rtlCol="0">
            <a:spAutoFit/>
          </a:bodyPr>
          <a:lstStyle/>
          <a:p>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Submitted to:</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Sir Kamran Shaheen</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Submitted by:</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Umar Hayyat(2019-EE-360)</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Fatima Shafiq (2019-EE-362)</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Aswa Arif(2019-EE-370)</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Abdul Jabbar(2019-EE-376)</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Muhammad Shaheed(2019-EE-408)</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a:p>
            <a:pPr algn="ctr"/>
            <a:r>
              <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Ahmad Hafeez(2019-EE-432)</a:t>
            </a:r>
            <a:endParaRPr lang="en-US" sz="2800" b="1" dirty="0">
              <a:gradFill>
                <a:gsLst>
                  <a:gs pos="0">
                    <a:srgbClr val="012D86"/>
                  </a:gs>
                  <a:gs pos="100000">
                    <a:srgbClr val="0E2557"/>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7" name="Text Box 6"/>
          <p:cNvSpPr txBox="1"/>
          <p:nvPr/>
        </p:nvSpPr>
        <p:spPr>
          <a:xfrm>
            <a:off x="0" y="297815"/>
            <a:ext cx="12191365" cy="1322070"/>
          </a:xfrm>
          <a:prstGeom prst="rect">
            <a:avLst/>
          </a:prstGeom>
          <a:noFill/>
        </p:spPr>
        <p:txBody>
          <a:bodyPr wrap="square" rtlCol="0">
            <a:spAutoFit/>
          </a:bodyPr>
          <a:lstStyle/>
          <a:p>
            <a:pPr algn="ctr"/>
            <a:r>
              <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endPar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cut/>
  </p:transition>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Problems</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graphicFrame>
        <p:nvGraphicFramePr>
          <p:cNvPr id="2" name="Diagram 1"/>
          <p:cNvGraphicFramePr/>
          <p:nvPr/>
        </p:nvGraphicFramePr>
        <p:xfrm>
          <a:off x="342900" y="1111885"/>
          <a:ext cx="11551920" cy="541845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ransition>
    <p:pull/>
  </p:transition>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pic>
        <p:nvPicPr>
          <p:cNvPr id="5" name="Content Placeholder 4" descr="Screenshot_20210105-152517"/>
          <p:cNvPicPr>
            <a:picLocks noGrp="1" noChangeAspect="1"/>
          </p:cNvPicPr>
          <p:nvPr>
            <p:ph idx="1"/>
          </p:nvPr>
        </p:nvPicPr>
        <p:blipFill>
          <a:blip r:embed="rId2"/>
          <a:srcRect t="33539" b="33597"/>
          <a:stretch>
            <a:fillRect/>
          </a:stretch>
        </p:blipFill>
        <p:spPr>
          <a:xfrm>
            <a:off x="0" y="0"/>
            <a:ext cx="12192635" cy="6858000"/>
          </a:xfrm>
          <a:prstGeom prst="rect">
            <a:avLst/>
          </a:prstGeom>
          <a:ln w="38100">
            <a:solidFill>
              <a:schemeClr val="tx1"/>
            </a:solidFill>
          </a:ln>
        </p:spPr>
      </p:pic>
    </p:spTree>
  </p:cSld>
  <p:clrMapOvr>
    <a:masterClrMapping/>
  </p:clrMapOvr>
  <p:transition>
    <p:wheel spokes="4"/>
  </p:transition>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Problems </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6" name="Text Box 5"/>
          <p:cNvSpPr txBox="1"/>
          <p:nvPr/>
        </p:nvSpPr>
        <p:spPr>
          <a:xfrm>
            <a:off x="680720" y="1344930"/>
            <a:ext cx="7915275" cy="5262245"/>
          </a:xfrm>
          <a:prstGeom prst="rect">
            <a:avLst/>
          </a:prstGeom>
          <a:noFill/>
        </p:spPr>
        <p:txBody>
          <a:bodyPr wrap="square" rtlCol="0">
            <a:spAutoFit/>
          </a:bodyPr>
          <a:lstStyle/>
          <a:p>
            <a:pPr marL="457200" indent="-457200" algn="just">
              <a:lnSpc>
                <a:spcPct val="150000"/>
              </a:lnSpc>
              <a:buFont typeface="Wingdings" panose="05000000000000000000" charset="0"/>
              <a:buChar char="q"/>
            </a:pPr>
            <a:r>
              <a:rPr lang="en-US" sz="2800" b="1">
                <a:latin typeface="Times New Roman" panose="02020603050405020304" charset="0"/>
                <a:cs typeface="Times New Roman" panose="02020603050405020304" charset="0"/>
              </a:rPr>
              <a:t>Lot of accidents occur:</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Control traffic by traffic police is very difficult.</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q"/>
            </a:pPr>
            <a:r>
              <a:rPr lang="en-US" sz="2800" b="1">
                <a:latin typeface="Times New Roman" panose="02020603050405020304" charset="0"/>
                <a:cs typeface="Times New Roman" panose="02020603050405020304" charset="0"/>
                <a:sym typeface="+mn-ea"/>
              </a:rPr>
              <a:t>Traffic police control was much expensive:</a:t>
            </a:r>
            <a:endParaRPr lang="en-US" sz="2800" b="1">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It save cities money by replacing traffic officers.</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The city of New york was able to reassign all but 500 of its 6000 officers working on the traffic squad.</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This saved the city $12,500,000.</a:t>
            </a:r>
            <a:endParaRPr lang="en-US" sz="2800">
              <a:latin typeface="Times New Roman" panose="02020603050405020304" charset="0"/>
              <a:cs typeface="Times New Roman" panose="02020603050405020304" charset="0"/>
            </a:endParaRPr>
          </a:p>
        </p:txBody>
      </p:sp>
      <p:pic>
        <p:nvPicPr>
          <p:cNvPr id="2" name="Content Placeholder 1" descr="923493_10151682025762265_1198411129_n"/>
          <p:cNvPicPr>
            <a:picLocks noGrp="1" noChangeAspect="1"/>
          </p:cNvPicPr>
          <p:nvPr>
            <p:ph idx="1"/>
          </p:nvPr>
        </p:nvPicPr>
        <p:blipFill>
          <a:blip r:embed="rId2"/>
          <a:stretch>
            <a:fillRect/>
          </a:stretch>
        </p:blipFill>
        <p:spPr>
          <a:xfrm>
            <a:off x="8595995" y="2518410"/>
            <a:ext cx="3408045" cy="3530600"/>
          </a:xfrm>
          <a:prstGeom prst="round2DiagRect">
            <a:avLst/>
          </a:prstGeom>
          <a:ln w="38100">
            <a:solidFill>
              <a:schemeClr val="tx1"/>
            </a:solidFill>
          </a:ln>
        </p:spPr>
      </p:pic>
    </p:spTree>
  </p:cSld>
  <p:clrMapOvr>
    <a:masterClrMapping/>
  </p:clrMapOvr>
  <p:transition>
    <p:dissolve/>
  </p:transition>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grpSp>
        <p:nvGrpSpPr>
          <p:cNvPr id="2" name="Group 1"/>
          <p:cNvGrpSpPr/>
          <p:nvPr/>
        </p:nvGrpSpPr>
        <p:grpSpPr>
          <a:xfrm>
            <a:off x="0" y="184150"/>
            <a:ext cx="12192000" cy="5745480"/>
            <a:chOff x="0" y="290"/>
            <a:chExt cx="19200" cy="9048"/>
          </a:xfrm>
        </p:grpSpPr>
        <p:sp>
          <p:nvSpPr>
            <p:cNvPr id="7" name="Text Box 6"/>
            <p:cNvSpPr txBox="1"/>
            <p:nvPr/>
          </p:nvSpPr>
          <p:spPr>
            <a:xfrm>
              <a:off x="0" y="290"/>
              <a:ext cx="19200" cy="1113"/>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Problems</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6" name="Text Box 5"/>
            <p:cNvSpPr txBox="1"/>
            <p:nvPr/>
          </p:nvSpPr>
          <p:spPr>
            <a:xfrm>
              <a:off x="1072" y="2070"/>
              <a:ext cx="17056" cy="7269"/>
            </a:xfrm>
            <a:prstGeom prst="rect">
              <a:avLst/>
            </a:prstGeom>
            <a:noFill/>
          </p:spPr>
          <p:txBody>
            <a:bodyPr wrap="square" rtlCol="0">
              <a:spAutoFit/>
            </a:bodyPr>
            <a:lstStyle/>
            <a:p>
              <a:pPr marL="457200" indent="-457200" algn="just">
                <a:lnSpc>
                  <a:spcPct val="150000"/>
                </a:lnSpc>
                <a:buFont typeface="Wingdings" panose="05000000000000000000" charset="0"/>
                <a:buChar char="q"/>
              </a:pPr>
              <a:r>
                <a:rPr lang="en-US" sz="2800" b="1">
                  <a:latin typeface="Times New Roman" panose="02020603050405020304" charset="0"/>
                  <a:cs typeface="Times New Roman" panose="02020603050405020304" charset="0"/>
                  <a:sym typeface="+mn-ea"/>
                </a:rPr>
                <a:t>Difficulty in traffic handling</a:t>
              </a:r>
              <a:r>
                <a:rPr lang="en-US" sz="2800" b="1">
                  <a:latin typeface="Times New Roman" panose="02020603050405020304" charset="0"/>
                  <a:cs typeface="Times New Roman" panose="02020603050405020304" charset="0"/>
                </a:rPr>
                <a:t>:</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sym typeface="+mn-ea"/>
                </a:rPr>
                <a:t>Difficult to control the traffic in crowded places.</a:t>
              </a:r>
              <a:endParaRPr lang="en-US" sz="280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b="1">
                  <a:latin typeface="Times New Roman" panose="02020603050405020304" charset="0"/>
                  <a:cs typeface="Times New Roman" panose="02020603050405020304" charset="0"/>
                  <a:sym typeface="+mn-ea"/>
                </a:rPr>
                <a:t>Control traffic is difficult in foggy weather or at night or on a rainy day:</a:t>
              </a:r>
              <a:endParaRPr lang="en-US" sz="2800" b="1">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In foggy weather or at night, its difficult to see the signs of traffic control officer. </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Similarly, its very difficult for officers to stay on roads on a rainy day. </a:t>
              </a:r>
              <a:endParaRPr lang="en-US" sz="2800">
                <a:latin typeface="Times New Roman" panose="02020603050405020304" charset="0"/>
                <a:cs typeface="Times New Roman" panose="02020603050405020304" charset="0"/>
              </a:endParaRPr>
            </a:p>
          </p:txBody>
        </p:sp>
      </p:grpSp>
    </p:spTree>
  </p:cSld>
  <p:clrMapOvr>
    <a:masterClrMapping/>
  </p:clrMapOvr>
  <p:transition>
    <p:wheel spokes="2"/>
  </p:transition>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Objectives</a:t>
            </a:r>
            <a:endParaRPr lang="en-US" sz="4000" b="1">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6" name="Text Box 5"/>
          <p:cNvSpPr txBox="1"/>
          <p:nvPr/>
        </p:nvSpPr>
        <p:spPr>
          <a:xfrm>
            <a:off x="480060" y="1314450"/>
            <a:ext cx="7867015" cy="5262245"/>
          </a:xfrm>
          <a:prstGeom prst="rect">
            <a:avLst/>
          </a:prstGeom>
          <a:noFill/>
        </p:spPr>
        <p:txBody>
          <a:bodyPr wrap="square" rtlCol="0">
            <a:spAutoFit/>
          </a:bodyPr>
          <a:lstStyle/>
          <a:p>
            <a:pPr marL="457200" indent="-457200" algn="just">
              <a:lnSpc>
                <a:spcPct val="150000"/>
              </a:lnSpc>
              <a:buFont typeface="Wingdings" panose="05000000000000000000" charset="0"/>
              <a:buChar char="q"/>
            </a:pPr>
            <a:r>
              <a:rPr lang="en-US" sz="2800">
                <a:latin typeface="Times New Roman" panose="02020603050405020304" charset="0"/>
                <a:cs typeface="Times New Roman" panose="02020603050405020304" charset="0"/>
              </a:rPr>
              <a:t>The </a:t>
            </a:r>
            <a:r>
              <a:rPr lang="en-US" sz="2800" b="1">
                <a:latin typeface="Times New Roman" panose="02020603050405020304" charset="0"/>
                <a:cs typeface="Times New Roman" panose="02020603050405020304" charset="0"/>
              </a:rPr>
              <a:t>objective</a:t>
            </a:r>
            <a:r>
              <a:rPr lang="en-US" sz="2800">
                <a:latin typeface="Times New Roman" panose="02020603050405020304" charset="0"/>
                <a:cs typeface="Times New Roman" panose="02020603050405020304" charset="0"/>
              </a:rPr>
              <a:t> is:</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to limit the stoppage time.</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to </a:t>
            </a:r>
            <a:r>
              <a:rPr lang="en-US" sz="2800" b="1">
                <a:latin typeface="Times New Roman" panose="02020603050405020304" charset="0"/>
                <a:cs typeface="Times New Roman" panose="02020603050405020304" charset="0"/>
              </a:rPr>
              <a:t>regulate</a:t>
            </a:r>
            <a:r>
              <a:rPr lang="en-US" sz="2800">
                <a:latin typeface="Times New Roman" panose="02020603050405020304" charset="0"/>
                <a:cs typeface="Times New Roman" panose="02020603050405020304" charset="0"/>
              </a:rPr>
              <a:t> the traffic flow</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to reducing the </a:t>
            </a:r>
            <a:r>
              <a:rPr lang="en-US" sz="2800" b="1">
                <a:latin typeface="Times New Roman" panose="02020603050405020304" charset="0"/>
                <a:cs typeface="Times New Roman" panose="02020603050405020304" charset="0"/>
              </a:rPr>
              <a:t>traffic jams</a:t>
            </a:r>
            <a:r>
              <a:rPr lang="en-US" sz="2800">
                <a:latin typeface="Times New Roman" panose="02020603050405020304" charset="0"/>
                <a:cs typeface="Times New Roman" panose="02020603050405020304" charset="0"/>
              </a:rPr>
              <a:t> in order to reduce traffic congestion.</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to protect pedestrians and vehicles at busy intersections.</a:t>
            </a:r>
            <a:endParaRPr lang="en-US" sz="2800">
              <a:latin typeface="Times New Roman" panose="02020603050405020304" charset="0"/>
              <a:cs typeface="Times New Roman" panose="02020603050405020304" charset="0"/>
            </a:endParaRPr>
          </a:p>
          <a:p>
            <a:pPr marL="457200" indent="-457200" algn="just">
              <a:lnSpc>
                <a:spcPct val="150000"/>
              </a:lnSpc>
              <a:buFont typeface="Wingdings" panose="05000000000000000000" charset="0"/>
              <a:buChar char="§"/>
            </a:pPr>
            <a:r>
              <a:rPr lang="en-US" sz="2800">
                <a:latin typeface="Times New Roman" panose="02020603050405020304" charset="0"/>
                <a:cs typeface="Times New Roman" panose="02020603050405020304" charset="0"/>
              </a:rPr>
              <a:t>to reduce the severity and frequency of </a:t>
            </a:r>
            <a:r>
              <a:rPr lang="en-US" sz="2800" b="1">
                <a:latin typeface="Times New Roman" panose="02020603050405020304" charset="0"/>
                <a:cs typeface="Times New Roman" panose="02020603050405020304" charset="0"/>
              </a:rPr>
              <a:t>accidents</a:t>
            </a:r>
            <a:r>
              <a:rPr lang="en-US" sz="2800">
                <a:latin typeface="Times New Roman" panose="02020603050405020304" charset="0"/>
                <a:cs typeface="Times New Roman" panose="02020603050405020304" charset="0"/>
              </a:rPr>
              <a:t>.</a:t>
            </a:r>
            <a:endParaRPr lang="en-US" sz="2800">
              <a:latin typeface="Times New Roman" panose="02020603050405020304" charset="0"/>
              <a:cs typeface="Times New Roman" panose="02020603050405020304" charset="0"/>
            </a:endParaRPr>
          </a:p>
        </p:txBody>
      </p:sp>
      <p:pic>
        <p:nvPicPr>
          <p:cNvPr id="9" name="Content Placeholder 8" descr="036_1099_intersection_h"/>
          <p:cNvPicPr>
            <a:picLocks noGrp="1" noChangeAspect="1"/>
          </p:cNvPicPr>
          <p:nvPr>
            <p:ph sz="half" idx="2"/>
          </p:nvPr>
        </p:nvPicPr>
        <p:blipFill>
          <a:blip r:embed="rId2"/>
          <a:stretch>
            <a:fillRect/>
          </a:stretch>
        </p:blipFill>
        <p:spPr>
          <a:xfrm>
            <a:off x="8347075" y="1959610"/>
            <a:ext cx="3667125" cy="3971925"/>
          </a:xfrm>
          <a:prstGeom prst="rect">
            <a:avLst/>
          </a:prstGeom>
          <a:ln w="38100">
            <a:solidFill>
              <a:schemeClr val="tx1"/>
            </a:solidFill>
          </a:ln>
        </p:spPr>
      </p:pic>
    </p:spTree>
  </p:cSld>
  <p:clrMapOvr>
    <a:masterClrMapping/>
  </p:clrMapOvr>
  <p:transition>
    <p:cover dir="d"/>
  </p:transition>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6" name="Title 5"/>
          <p:cNvSpPr>
            <a:spLocks noGrp="1"/>
          </p:cNvSpPr>
          <p:nvPr>
            <p:ph type="title"/>
          </p:nvPr>
        </p:nvSpPr>
        <p:spPr>
          <a:xfrm>
            <a:off x="609600" y="545910"/>
            <a:ext cx="10972800" cy="1064526"/>
          </a:xfrm>
        </p:spPr>
        <p:txBody>
          <a:bodyPr/>
          <a:lstStyle/>
          <a:p>
            <a: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b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br>
            <a:endParaRPr lang="en-US" sz="4000" dirty="0"/>
          </a:p>
        </p:txBody>
      </p:sp>
      <p:sp>
        <p:nvSpPr>
          <p:cNvPr id="7" name="Content Placeholder 6"/>
          <p:cNvSpPr>
            <a:spLocks noGrp="1"/>
          </p:cNvSpPr>
          <p:nvPr>
            <p:ph idx="1"/>
          </p:nvPr>
        </p:nvSpPr>
        <p:spPr>
          <a:xfrm>
            <a:off x="4640238" y="2169994"/>
            <a:ext cx="6942161" cy="3956169"/>
          </a:xfrm>
        </p:spPr>
        <p:txBody>
          <a:bodyPr/>
          <a:lstStyle/>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 </a:t>
            </a:r>
            <a:r>
              <a:rPr lang="en-US" sz="2400" b="1" dirty="0" smtClean="0">
                <a:latin typeface="Times New Roman" panose="02020603050405020304" charset="0"/>
                <a:cs typeface="Times New Roman" panose="02020603050405020304" charset="0"/>
              </a:rPr>
              <a:t>Literature Review</a:t>
            </a:r>
            <a:endParaRPr lang="en-US" sz="2400" b="1" dirty="0" smtClean="0">
              <a:latin typeface="Times New Roman" panose="02020603050405020304" charset="0"/>
              <a:cs typeface="Times New Roman" panose="02020603050405020304" charset="0"/>
            </a:endParaRPr>
          </a:p>
          <a:p>
            <a:pPr algn="ctr">
              <a:buFont typeface="Wingdings" panose="05000000000000000000" pitchFamily="2" charset="2"/>
              <a:buChar char="q"/>
            </a:pPr>
            <a:r>
              <a:rPr lang="en-US" sz="2400" b="1" dirty="0" smtClean="0">
                <a:latin typeface="Times New Roman" panose="02020603050405020304" charset="0"/>
                <a:cs typeface="Times New Roman" panose="02020603050405020304" charset="0"/>
              </a:rPr>
              <a:t>Components</a:t>
            </a:r>
            <a:endParaRPr lang="en-US" sz="2400" b="1" dirty="0" smtClean="0">
              <a:latin typeface="Times New Roman" panose="02020603050405020304" charset="0"/>
              <a:cs typeface="Times New Roman" panose="02020603050405020304" charset="0"/>
            </a:endParaRPr>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r">
              <a:buNone/>
            </a:pPr>
            <a:r>
              <a:rPr lang="en-US" sz="2400" b="1" u="sng" dirty="0" smtClean="0">
                <a:latin typeface="Times New Roman" panose="02020603050405020304" charset="0"/>
                <a:cs typeface="Times New Roman" panose="02020603050405020304" charset="0"/>
              </a:rPr>
              <a:t>Abdul Jabbar</a:t>
            </a:r>
            <a:endParaRPr lang="en-US" sz="2400" b="1" u="sng" dirty="0" smtClean="0">
              <a:latin typeface="Times New Roman" panose="02020603050405020304" charset="0"/>
              <a:cs typeface="Times New Roman" panose="02020603050405020304" charset="0"/>
            </a:endParaRPr>
          </a:p>
          <a:p>
            <a:pPr algn="r">
              <a:buNone/>
            </a:pPr>
            <a:r>
              <a:rPr lang="en-US" sz="2400" b="1" u="sng" dirty="0" smtClean="0">
                <a:latin typeface="Times New Roman" panose="02020603050405020304" charset="0"/>
                <a:cs typeface="Times New Roman" panose="02020603050405020304" charset="0"/>
              </a:rPr>
              <a:t>2019-EE-376</a:t>
            </a:r>
            <a:endParaRPr lang="en-US" sz="2400" b="1" u="sng" dirty="0">
              <a:latin typeface="Times New Roman" panose="02020603050405020304" charset="0"/>
              <a:cs typeface="Times New Roman" panose="02020603050405020304" charset="0"/>
            </a:endParaRPr>
          </a:p>
        </p:txBody>
      </p:sp>
    </p:spTree>
  </p:cSld>
  <p:clrMapOvr>
    <a:masterClrMapping/>
  </p:clrMapOvr>
  <p:transition>
    <p:newsflash/>
  </p:transition>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Literature Review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pic>
        <p:nvPicPr>
          <p:cNvPr id="4" name="Content Placeholder 3" descr="b23b5aa8de1b404476d82877c6e13fe2.jpg"/>
          <p:cNvPicPr>
            <a:picLocks noChangeAspect="1"/>
          </p:cNvPicPr>
          <p:nvPr>
            <p:ph idx="1"/>
          </p:nvPr>
        </p:nvPicPr>
        <p:blipFill>
          <a:blip r:embed="rId2"/>
          <a:srcRect r="610" b="-31"/>
          <a:stretch>
            <a:fillRect/>
          </a:stretch>
        </p:blipFill>
        <p:spPr>
          <a:xfrm rot="21023173">
            <a:off x="3024505" y="1839595"/>
            <a:ext cx="6106795" cy="410019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p:spPr>
      </p:pic>
    </p:spTree>
  </p:cSld>
  <p:clrMapOvr>
    <a:masterClrMapping/>
  </p:clrMapOvr>
  <p:transition>
    <p:wheel spokes="4"/>
  </p:transition>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680720" y="1314450"/>
            <a:ext cx="9134475" cy="5284470"/>
          </a:xfrm>
        </p:spPr>
        <p:txBody>
          <a:bodyPr/>
          <a:lstStyle/>
          <a:p>
            <a:pPr marL="0" indent="0" algn="just">
              <a:lnSpc>
                <a:spcPct val="150000"/>
              </a:lnSpc>
              <a:buFont typeface="Wingdings" panose="05000000000000000000" charset="0"/>
              <a:buNone/>
            </a:pPr>
            <a:r>
              <a:rPr lang="en-US" sz="2800" dirty="0" smtClean="0">
                <a:latin typeface="Times New Roman" panose="02020603050405020304" charset="0"/>
                <a:cs typeface="Times New Roman" panose="02020603050405020304" charset="0"/>
              </a:rPr>
              <a:t>Major components used for project are: </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b="0" i="0" dirty="0" smtClean="0">
                <a:effectLst/>
                <a:latin typeface="Times New Roman" panose="02020603050405020304" charset="0"/>
                <a:cs typeface="Times New Roman" panose="02020603050405020304" charset="0"/>
              </a:rPr>
              <a:t>220/9v center taped transformer </a:t>
            </a:r>
            <a:endParaRPr lang="en-US" sz="2800" b="0" i="0" dirty="0" smtClean="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dirty="0" smtClean="0">
                <a:latin typeface="Times New Roman" panose="02020603050405020304" charset="0"/>
                <a:cs typeface="Times New Roman" panose="02020603050405020304" charset="0"/>
              </a:rPr>
              <a:t>1N4001 Diode </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b="0" i="0" dirty="0" smtClean="0">
                <a:effectLst/>
                <a:latin typeface="Times New Roman" panose="02020603050405020304" charset="0"/>
                <a:cs typeface="Times New Roman" panose="02020603050405020304" charset="0"/>
              </a:rPr>
              <a:t>1000uF capacitor and </a:t>
            </a:r>
            <a:r>
              <a:rPr lang="en-US" sz="2800" dirty="0" smtClean="0">
                <a:latin typeface="Times New Roman" panose="02020603050405020304" charset="0"/>
                <a:cs typeface="Times New Roman" panose="02020603050405020304" charset="0"/>
                <a:sym typeface="+mn-ea"/>
              </a:rPr>
              <a:t>0.1uF capacitor (01)</a:t>
            </a:r>
            <a:endParaRPr lang="en-US" sz="2800" b="0" i="0" dirty="0" smtClean="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dirty="0" smtClean="0">
                <a:latin typeface="Times New Roman" panose="02020603050405020304" charset="0"/>
                <a:cs typeface="Times New Roman" panose="02020603050405020304" charset="0"/>
              </a:rPr>
              <a:t>470uF capacitor   (2pcs)</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b="0" i="0" dirty="0" smtClean="0">
                <a:effectLst/>
                <a:latin typeface="Times New Roman" panose="02020603050405020304" charset="0"/>
                <a:cs typeface="Times New Roman" panose="02020603050405020304" charset="0"/>
              </a:rPr>
              <a:t>0.01uF capacitor   (3pcs)</a:t>
            </a:r>
            <a:endParaRPr lang="en-US" sz="2800" b="0" i="0" dirty="0" smtClean="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dirty="0" smtClean="0">
                <a:effectLst/>
                <a:latin typeface="Times New Roman" panose="02020603050405020304" charset="0"/>
                <a:cs typeface="Times New Roman" panose="02020603050405020304" charset="0"/>
                <a:sym typeface="+mn-ea"/>
              </a:rPr>
              <a:t>7805 voltage regulator (01pcs)</a:t>
            </a:r>
            <a:endParaRPr lang="en-US" sz="2800" b="0" i="0" dirty="0">
              <a:effectLst/>
              <a:latin typeface="Times New Roman" panose="02020603050405020304" charset="0"/>
              <a:cs typeface="Times New Roman" panose="02020603050405020304" charset="0"/>
            </a:endParaRPr>
          </a:p>
          <a:p>
            <a:pPr marL="0" indent="0" algn="just">
              <a:lnSpc>
                <a:spcPct val="150000"/>
              </a:lnSpc>
              <a:buNone/>
            </a:pPr>
            <a:endParaRPr lang="en-US" sz="2800" dirty="0">
              <a:latin typeface="Times New Roman" panose="02020603050405020304" charset="0"/>
              <a:cs typeface="Times New Roman" panose="02020603050405020304" charset="0"/>
            </a:endParaRPr>
          </a:p>
        </p:txBody>
      </p:sp>
    </p:spTree>
  </p:cSld>
  <p:clrMapOvr>
    <a:masterClrMapping/>
  </p:clrMapOvr>
  <p:transition>
    <p:wheel spokes="4"/>
  </p:transition>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latin typeface="Times New Roman" panose="02020603050405020304" charset="0"/>
                <a:cs typeface="Times New Roman" panose="02020603050405020304" charset="0"/>
                <a:sym typeface="+mn-ea"/>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680720" y="1314450"/>
            <a:ext cx="9134475" cy="5284470"/>
          </a:xfrm>
        </p:spPr>
        <p:txBody>
          <a:bodyPr/>
          <a:lstStyle/>
          <a:p>
            <a:pPr algn="just">
              <a:lnSpc>
                <a:spcPct val="150000"/>
              </a:lnSpc>
              <a:buFont typeface="Wingdings" panose="05000000000000000000" charset="0"/>
              <a:buChar char="§"/>
            </a:pPr>
            <a:r>
              <a:rPr lang="en-US" sz="2800" dirty="0" smtClean="0">
                <a:latin typeface="Times New Roman" panose="02020603050405020304" charset="0"/>
                <a:cs typeface="Times New Roman" panose="02020603050405020304" charset="0"/>
                <a:sym typeface="+mn-ea"/>
              </a:rPr>
              <a:t>555 Timer IC (02pcs)</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dirty="0">
                <a:effectLst/>
                <a:latin typeface="Times New Roman" panose="02020603050405020304" charset="0"/>
                <a:cs typeface="Times New Roman" panose="02020603050405020304" charset="0"/>
                <a:sym typeface="+mn-ea"/>
              </a:rPr>
              <a:t>1C/O Relay(02 pcs)</a:t>
            </a:r>
            <a:endParaRPr lang="en-US" sz="2800" dirty="0">
              <a:effectLst/>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
            </a:pPr>
            <a:r>
              <a:rPr lang="en-US" sz="2800" dirty="0">
                <a:effectLst/>
                <a:latin typeface="Times New Roman" panose="02020603050405020304" charset="0"/>
                <a:cs typeface="Times New Roman" panose="02020603050405020304" charset="0"/>
                <a:sym typeface="+mn-ea"/>
              </a:rPr>
              <a:t> BC 547 Transistor(02 pcs)</a:t>
            </a:r>
            <a:endParaRPr lang="en-US" sz="2800" dirty="0">
              <a:effectLst/>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
            </a:pPr>
            <a:r>
              <a:rPr lang="en-US" sz="2800" dirty="0" smtClean="0">
                <a:latin typeface="Times New Roman" panose="02020603050405020304" charset="0"/>
                <a:cs typeface="Times New Roman" panose="02020603050405020304" charset="0"/>
                <a:sym typeface="+mn-ea"/>
              </a:rPr>
              <a:t>547 DC transistor </a:t>
            </a:r>
            <a:endParaRPr lang="en-US" sz="2800" dirty="0" smtClean="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
            </a:pPr>
            <a:r>
              <a:rPr lang="en-US" sz="2800" dirty="0" smtClean="0">
                <a:latin typeface="Times New Roman" panose="02020603050405020304" charset="0"/>
                <a:cs typeface="Times New Roman" panose="02020603050405020304" charset="0"/>
              </a:rPr>
              <a:t>10k resisters (04pcs)</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b="0" i="0" dirty="0" smtClean="0">
                <a:effectLst/>
                <a:latin typeface="Times New Roman" panose="02020603050405020304" charset="0"/>
                <a:cs typeface="Times New Roman" panose="02020603050405020304" charset="0"/>
              </a:rPr>
              <a:t>1k and 100k resisters (01)</a:t>
            </a:r>
            <a:endParaRPr lang="en-US" sz="2800" b="0" i="0" dirty="0" smtClean="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
            </a:pPr>
            <a:r>
              <a:rPr lang="en-US" sz="2800" b="0" i="0" dirty="0" smtClean="0">
                <a:effectLst/>
                <a:latin typeface="Times New Roman" panose="02020603050405020304" charset="0"/>
                <a:cs typeface="Times New Roman" panose="02020603050405020304" charset="0"/>
              </a:rPr>
              <a:t> 15 w ,230V ,Dim light</a:t>
            </a:r>
            <a:endParaRPr lang="en-US" sz="2800" dirty="0">
              <a:latin typeface="Times New Roman" panose="02020603050405020304" charset="0"/>
              <a:cs typeface="Times New Roman" panose="02020603050405020304" charset="0"/>
            </a:endParaRPr>
          </a:p>
        </p:txBody>
      </p:sp>
    </p:spTree>
  </p:cSld>
  <p:clrMapOvr>
    <a:masterClrMapping/>
  </p:clrMapOvr>
  <p:transition>
    <p:pull dir="d"/>
  </p:transition>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939925"/>
            <a:ext cx="7791450" cy="4720590"/>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A diode bridge is a arrangement of four diodes in a bridge circuit configuration that same polarity of output for either polarity of input.</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 mostly used for conversion of Alternating current (AC) into Direct current (DC) ,is known as Bridge rectifier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The essential feature of this arrangement is that it convert both cycle of Alternating current into Direct current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 also protect the circuit from (Reverse polarity)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Ø"/>
            </a:pP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Ø"/>
            </a:pPr>
            <a:endParaRPr lang="en-US" sz="2400" dirty="0">
              <a:latin typeface="Times New Roman" panose="02020603050405020304" charset="0"/>
              <a:cs typeface="Times New Roman" panose="02020603050405020304" charset="0"/>
            </a:endParaRPr>
          </a:p>
          <a:p>
            <a:pPr algn="just">
              <a:lnSpc>
                <a:spcPct val="150000"/>
              </a:lnSpc>
              <a:buFont typeface="Wingdings" panose="05000000000000000000" charset="0"/>
              <a:buChar char="Ø"/>
            </a:pPr>
            <a:endParaRPr lang="en-US" sz="2400" dirty="0" smtClean="0">
              <a:latin typeface="Times New Roman" panose="02020603050405020304" charset="0"/>
              <a:cs typeface="Times New Roman" panose="02020603050405020304" charset="0"/>
            </a:endParaRPr>
          </a:p>
          <a:p>
            <a:pPr marL="0" indent="0" algn="just">
              <a:lnSpc>
                <a:spcPct val="150000"/>
              </a:lnSpc>
              <a:buNone/>
            </a:pPr>
            <a:r>
              <a:rPr lang="en-US" sz="2400" dirty="0" smtClean="0">
                <a:latin typeface="Times New Roman" panose="02020603050405020304" charset="0"/>
                <a:cs typeface="Times New Roman" panose="02020603050405020304" charset="0"/>
              </a:rPr>
              <a:t>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Ø"/>
            </a:pPr>
            <a:endParaRPr lang="en-US" sz="2400" b="0" i="0" dirty="0">
              <a:effectLst/>
              <a:latin typeface="Times New Roman" panose="02020603050405020304" charset="0"/>
              <a:cs typeface="Times New Roman" panose="02020603050405020304" charset="0"/>
            </a:endParaRPr>
          </a:p>
          <a:p>
            <a:pPr marL="0" indent="0" algn="just">
              <a:lnSpc>
                <a:spcPct val="150000"/>
              </a:lnSpc>
              <a:buNone/>
            </a:pP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636000" y="2563495"/>
            <a:ext cx="3324225" cy="3473450"/>
          </a:xfrm>
          <a:prstGeom prst="flowChartAlternateProcess">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..........Bridge Rectifier</a:t>
            </a:r>
            <a:r>
              <a:rPr lang="en-US" sz="2800" b="1">
                <a:effectLst>
                  <a:outerShdw blurRad="38100" dist="38100" dir="2700000" algn="tl">
                    <a:srgbClr val="000000">
                      <a:alpha val="43137"/>
                    </a:srgbClr>
                  </a:outerShdw>
                </a:effectLst>
                <a:latin typeface="Times New Roman" panose="02020603050405020304" charset="0"/>
                <a:cs typeface="Times New Roman" panose="02020603050405020304" charset="0"/>
              </a:rPr>
              <a:t>..........</a:t>
            </a:r>
            <a:endParaRPr lang="en-US" sz="2800">
              <a:latin typeface="Times New Roman" panose="02020603050405020304" charset="0"/>
              <a:cs typeface="Times New Roman" panose="02020603050405020304" charset="0"/>
            </a:endParaRPr>
          </a:p>
        </p:txBody>
      </p:sp>
    </p:spTree>
  </p:cSld>
  <p:clrMapOvr>
    <a:masterClrMapping/>
  </p:clrMapOvr>
  <p:transition>
    <p:dissolve/>
  </p:transition>
</p:sld>
</file>

<file path=ppt/slides/slide3.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a:xfrm>
          <a:off x="0" y="0"/>
          <a:ext cx="0" cy="0"/>
          <a:chOff x="0" y="0"/>
          <a:chExt cx="0" cy="0"/>
        </a:xfrm>
      </p:grpSpPr>
      <p:sp>
        <p:nvSpPr>
          <p:cNvPr id="9" name="Content Placeholder 8"/>
          <p:cNvSpPr>
            <a:spLocks noGrp="1"/>
          </p:cNvSpPr>
          <p:nvPr>
            <p:ph idx="1"/>
          </p:nvPr>
        </p:nvSpPr>
        <p:spPr>
          <a:xfrm>
            <a:off x="4640238" y="2169994"/>
            <a:ext cx="6942161" cy="3956169"/>
          </a:xfrm>
        </p:spPr>
        <p:txBody>
          <a:bodyPr/>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 Contents</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Introduction</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Design Criteria</a:t>
            </a:r>
            <a:endParaRPr lang="en-US" sz="2400" dirty="0" smtClean="0">
              <a:latin typeface="Times New Roman" panose="02020603050405020304" charset="0"/>
              <a:cs typeface="Times New Roman" panose="02020603050405020304" charset="0"/>
            </a:endParaRPr>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r">
              <a:buNone/>
            </a:pPr>
            <a:r>
              <a:rPr lang="en-US" sz="2400" b="1" u="sng" dirty="0" smtClean="0">
                <a:latin typeface="Times New Roman" panose="02020603050405020304" charset="0"/>
                <a:cs typeface="Times New Roman" panose="02020603050405020304" charset="0"/>
              </a:rPr>
              <a:t>Aswa Arif</a:t>
            </a:r>
            <a:endParaRPr lang="en-US" sz="2400" b="1" u="sng" dirty="0" smtClean="0">
              <a:latin typeface="Times New Roman" panose="02020603050405020304" charset="0"/>
              <a:cs typeface="Times New Roman" panose="02020603050405020304" charset="0"/>
            </a:endParaRPr>
          </a:p>
          <a:p>
            <a:pPr algn="r">
              <a:buNone/>
            </a:pPr>
            <a:r>
              <a:rPr lang="en-US" sz="2400" b="1" u="sng" dirty="0" smtClean="0">
                <a:latin typeface="Times New Roman" panose="02020603050405020304" charset="0"/>
                <a:cs typeface="Times New Roman" panose="02020603050405020304" charset="0"/>
              </a:rPr>
              <a:t>2019-EE-370</a:t>
            </a:r>
            <a:endParaRPr lang="en-US" sz="2400" b="1" u="sng" dirty="0">
              <a:latin typeface="Times New Roman" panose="02020603050405020304" charset="0"/>
              <a:cs typeface="Times New Roman" panose="02020603050405020304" charset="0"/>
            </a:endParaRPr>
          </a:p>
        </p:txBody>
      </p:sp>
      <p:sp>
        <p:nvSpPr>
          <p:cNvPr id="11" name="Text Box 10"/>
          <p:cNvSpPr txBox="1"/>
          <p:nvPr/>
        </p:nvSpPr>
        <p:spPr>
          <a:xfrm>
            <a:off x="0" y="297815"/>
            <a:ext cx="12191365" cy="1322070"/>
          </a:xfrm>
          <a:prstGeom prst="rect">
            <a:avLst/>
          </a:prstGeom>
          <a:noFill/>
        </p:spPr>
        <p:txBody>
          <a:bodyPr wrap="square" rtlCol="0">
            <a:spAutoFit/>
          </a:bodyPr>
          <a:p>
            <a:pPr algn="ctr"/>
            <a:r>
              <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endPar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dissolve/>
  </p:transition>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939925"/>
            <a:ext cx="7315200" cy="435800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7815 is a voltage regulator integrated circuit.</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The voltage source in a circuit may have fluctuations and would not give the fixed voltage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The regulator IC maintain the output at a constant level.</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 provide 5V constant (DC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The main feature is that it protect circuit from overloading.</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423275" y="2084070"/>
            <a:ext cx="3420110" cy="3601720"/>
          </a:xfrm>
          <a:prstGeom prst="foldedCorner">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a:latin typeface="Times New Roman" panose="02020603050405020304" charset="0"/>
                <a:cs typeface="Times New Roman" panose="02020603050405020304" charset="0"/>
              </a:rPr>
              <a:t> </a:t>
            </a:r>
            <a:r>
              <a:rPr lang="en-US" sz="2800" b="1">
                <a:latin typeface="Times New Roman" panose="02020603050405020304" charset="0"/>
                <a:cs typeface="Times New Roman" panose="02020603050405020304" charset="0"/>
              </a:rPr>
              <a:t>Positive Voltage Regulator</a:t>
            </a:r>
            <a:endParaRPr lang="en-US" sz="2800">
              <a:latin typeface="Times New Roman" panose="02020603050405020304" charset="0"/>
              <a:cs typeface="Times New Roman" panose="02020603050405020304" charset="0"/>
            </a:endParaRPr>
          </a:p>
        </p:txBody>
      </p:sp>
    </p:spTree>
  </p:cSld>
  <p:clrMapOvr>
    <a:masterClrMapping/>
  </p:clrMapOvr>
  <p:transition>
    <p:wipe dir="r"/>
  </p:transition>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939925"/>
            <a:ext cx="7670165" cy="394271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The LM555 is a highly stable for generating accurate time delay or oscillation.</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Additional terminals are provided for triggering and resetting if desired.</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By this we can adjust time from micro seconds to hours.</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 can be operate both in  </a:t>
            </a:r>
            <a:r>
              <a:rPr lang="en-US" sz="2400" dirty="0" err="1" smtClean="0">
                <a:latin typeface="Times New Roman" panose="02020603050405020304" charset="0"/>
                <a:cs typeface="Times New Roman" panose="02020603050405020304" charset="0"/>
              </a:rPr>
              <a:t>astableatate</a:t>
            </a:r>
            <a:r>
              <a:rPr lang="en-US" sz="2400" dirty="0" smtClean="0">
                <a:latin typeface="Times New Roman" panose="02020603050405020304" charset="0"/>
                <a:cs typeface="Times New Roman" panose="02020603050405020304" charset="0"/>
              </a:rPr>
              <a:t> or  </a:t>
            </a:r>
            <a:r>
              <a:rPr lang="en-US" sz="2400" dirty="0" err="1" smtClean="0">
                <a:latin typeface="Times New Roman" panose="02020603050405020304" charset="0"/>
                <a:cs typeface="Times New Roman" panose="02020603050405020304" charset="0"/>
              </a:rPr>
              <a:t>monostablestate.</a:t>
            </a:r>
            <a:r>
              <a:rPr lang="en-US" sz="2400" dirty="0" smtClean="0">
                <a:latin typeface="Times New Roman" panose="02020603050405020304" charset="0"/>
                <a:cs typeface="Times New Roman" panose="02020603050405020304" charset="0"/>
              </a:rPr>
              <a:t>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 has good  temperature stability.</a:t>
            </a:r>
            <a:endParaRPr lang="en-US" sz="2400" dirty="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15350" y="2186940"/>
            <a:ext cx="3408045" cy="3448685"/>
          </a:xfrm>
          <a:prstGeom prst="rect">
            <a:avLst/>
          </a:prstGeom>
          <a:ln w="38100">
            <a:solidFill>
              <a:schemeClr val="tx1"/>
            </a:solidFill>
          </a:ln>
        </p:spPr>
      </p:pic>
      <p:sp>
        <p:nvSpPr>
          <p:cNvPr id="2" name="Text Box 1"/>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The Timer IC(LM555)</a:t>
            </a:r>
            <a:endParaRPr lang="en-US" sz="2800">
              <a:latin typeface="Times New Roman" panose="02020603050405020304" charset="0"/>
              <a:cs typeface="Times New Roman" panose="02020603050405020304" charset="0"/>
            </a:endParaRPr>
          </a:p>
        </p:txBody>
      </p:sp>
    </p:spTree>
  </p:cSld>
  <p:clrMapOvr>
    <a:masterClrMapping/>
  </p:clrMapOvr>
  <p:transition>
    <p:wedge/>
  </p:transition>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92935"/>
            <a:ext cx="7315200" cy="441896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 A BC547 transistor is a NPN transistor that is used for many purposes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err="1" smtClean="0">
                <a:latin typeface="Times New Roman" panose="02020603050405020304" charset="0"/>
                <a:cs typeface="Times New Roman" panose="02020603050405020304" charset="0"/>
              </a:rPr>
              <a:t>Togather</a:t>
            </a:r>
            <a:r>
              <a:rPr lang="en-US" sz="2400" dirty="0" smtClean="0">
                <a:latin typeface="Times New Roman" panose="02020603050405020304" charset="0"/>
                <a:cs typeface="Times New Roman" panose="02020603050405020304" charset="0"/>
              </a:rPr>
              <a:t> with other components such as resisters ,coils and capacitor the BC547 can be used as active components for switches and amplifiers.</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 We used in our project as a switch.</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In this we can adjust collector current by adjusting  base current.</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rcRect l="1491" t="1808" r="484" b="913"/>
          <a:stretch>
            <a:fillRect/>
          </a:stretch>
        </p:blipFill>
        <p:spPr>
          <a:xfrm>
            <a:off x="8753475" y="2622550"/>
            <a:ext cx="2963545" cy="3246755"/>
          </a:xfrm>
          <a:prstGeom prst="rect">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Transistors</a:t>
            </a:r>
            <a:endParaRPr lang="en-US" sz="2800">
              <a:latin typeface="Times New Roman" panose="02020603050405020304" charset="0"/>
              <a:cs typeface="Times New Roman" panose="02020603050405020304" charset="0"/>
            </a:endParaRPr>
          </a:p>
        </p:txBody>
      </p:sp>
    </p:spTree>
  </p:cSld>
  <p:clrMapOvr>
    <a:masterClrMapping/>
  </p:clrMapOvr>
  <p:transition>
    <p:pull dir="d"/>
  </p:transition>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67535"/>
            <a:ext cx="7630160" cy="499046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 A relay consist of two separate and completely independent circuit. The first is at bottom and drive the electromagnet.</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When the switch is on electromagnet is ON and it attract  armature and armature acts as a switch for second circuit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When the electromagnet is energized armature complete the circuit and light is  ON  and when electromagnet is not energized circuit is incomplete and light is OFF.</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rcRect l="-482"/>
          <a:stretch>
            <a:fillRect/>
          </a:stretch>
        </p:blipFill>
        <p:spPr>
          <a:xfrm>
            <a:off x="8746490" y="2598420"/>
            <a:ext cx="3174365" cy="3529330"/>
          </a:xfrm>
          <a:prstGeom prst="cloud">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TransistorsRelay(5V)</a:t>
            </a:r>
            <a:endParaRPr lang="en-US" sz="2800" b="1">
              <a:latin typeface="Times New Roman" panose="02020603050405020304" charset="0"/>
              <a:cs typeface="Times New Roman" panose="02020603050405020304" charset="0"/>
            </a:endParaRPr>
          </a:p>
        </p:txBody>
      </p:sp>
    </p:spTree>
  </p:cSld>
  <p:clrMapOvr>
    <a:masterClrMapping/>
  </p:clrMapOvr>
  <p:transition>
    <p:cut/>
  </p:transition>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67535"/>
            <a:ext cx="7481570" cy="4523740"/>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Capacitor store electric charge .</a:t>
            </a:r>
            <a:r>
              <a:rPr lang="en-US" sz="2400" dirty="0">
                <a:latin typeface="Times New Roman" panose="02020603050405020304" charset="0"/>
                <a:cs typeface="Times New Roman" panose="02020603050405020304" charset="0"/>
              </a:rPr>
              <a:t> </a:t>
            </a:r>
            <a:r>
              <a:rPr lang="en-US" sz="2400" dirty="0" smtClean="0">
                <a:latin typeface="Times New Roman" panose="02020603050405020304" charset="0"/>
                <a:cs typeface="Times New Roman" panose="02020603050405020304" charset="0"/>
              </a:rPr>
              <a:t>In this project they are with resister used as timing circuit because they take  time to store charge.</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We are also using capacitor to convert alternating current (AC) into smooth Direct current (DC).</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We are also using capacitor as filter because capacitor allow alternating current and block Direct current.</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rcRect t="-459" b="459"/>
          <a:stretch>
            <a:fillRect/>
          </a:stretch>
        </p:blipFill>
        <p:spPr>
          <a:xfrm>
            <a:off x="8531225" y="2470150"/>
            <a:ext cx="3380740" cy="3318510"/>
          </a:xfrm>
          <a:prstGeom prst="round2DiagRect">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Capacitor</a:t>
            </a:r>
            <a:endParaRPr lang="en-US" sz="2800" b="1">
              <a:latin typeface="Times New Roman" panose="02020603050405020304" charset="0"/>
              <a:cs typeface="Times New Roman" panose="02020603050405020304" charset="0"/>
            </a:endParaRPr>
          </a:p>
        </p:txBody>
      </p:sp>
    </p:spTree>
  </p:cSld>
  <p:clrMapOvr>
    <a:masterClrMapping/>
  </p:clrMapOvr>
  <p:transition>
    <p:circle/>
  </p:transition>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67535"/>
            <a:ext cx="7858760" cy="499046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A transformer is an electrical device that transfer energy by inductive coupling between two or more of its windings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Transformers are used for AC-to-AC conversion of single power frequency or for conversion of single power to a wide range of frequencies such as Audio or Radio frequencies.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Its main purpose in circuit is to step up or set down voltage.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We are using step down transfer in our circuit.</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03310" y="2736850"/>
            <a:ext cx="3292475" cy="3251200"/>
          </a:xfrm>
          <a:prstGeom prst="snip1Rect">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Transformer</a:t>
            </a:r>
            <a:endParaRPr lang="en-US" sz="2800" b="1">
              <a:latin typeface="Times New Roman" panose="02020603050405020304" charset="0"/>
              <a:cs typeface="Times New Roman" panose="02020603050405020304" charset="0"/>
            </a:endParaRPr>
          </a:p>
        </p:txBody>
      </p:sp>
    </p:spTree>
  </p:cSld>
  <p:clrMapOvr>
    <a:masterClrMapping/>
  </p:clrMapOvr>
  <p:transition>
    <p:strips/>
  </p:transition>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65630"/>
            <a:ext cx="7802880" cy="4282440"/>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Resister is a passive two-terminal electrical component that implements electrical resistance  as a circuit element .</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In electrical circuit resisters are used to reduce current flow ,adjust signal level, to divide voltages ,  </a:t>
            </a:r>
            <a:r>
              <a:rPr lang="en-US" sz="2400" dirty="0" err="1" smtClean="0">
                <a:latin typeface="Times New Roman" panose="02020603050405020304" charset="0"/>
                <a:cs typeface="Times New Roman" panose="02020603050405020304" charset="0"/>
              </a:rPr>
              <a:t>bais</a:t>
            </a:r>
            <a:r>
              <a:rPr lang="en-US" sz="2400" dirty="0" smtClean="0">
                <a:latin typeface="Times New Roman" panose="02020603050405020304" charset="0"/>
                <a:cs typeface="Times New Roman" panose="02020603050405020304" charset="0"/>
              </a:rPr>
              <a:t> active element and terminate transmission lines among us.</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Resister are two types fixed resisters and variable resisters .we are using fixed resister to reduce current flow.</a:t>
            </a:r>
            <a:endParaRPr lang="en-US" sz="2400" dirty="0">
              <a:latin typeface="Times New Roman" panose="02020603050405020304" charset="0"/>
              <a:cs typeface="Times New Roman" panose="02020603050405020304" charset="0"/>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rcRect l="537" r="16" b="1231"/>
          <a:stretch>
            <a:fillRect/>
          </a:stretch>
        </p:blipFill>
        <p:spPr>
          <a:xfrm>
            <a:off x="8926195" y="2522220"/>
            <a:ext cx="3008630" cy="3260090"/>
          </a:xfrm>
          <a:prstGeom prst="teardrop">
            <a:avLst/>
          </a:prstGeom>
          <a:ln w="38100">
            <a:solidFill>
              <a:schemeClr val="tx1"/>
            </a:solidFill>
          </a:ln>
        </p:spPr>
      </p:pic>
      <p:sp>
        <p:nvSpPr>
          <p:cNvPr id="3" name="Text Box 2"/>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Resistor</a:t>
            </a:r>
            <a:endParaRPr lang="en-US" sz="2800" b="1">
              <a:latin typeface="Times New Roman" panose="02020603050405020304" charset="0"/>
              <a:cs typeface="Times New Roman" panose="02020603050405020304" charset="0"/>
            </a:endParaRPr>
          </a:p>
        </p:txBody>
      </p:sp>
    </p:spTree>
  </p:cSld>
  <p:clrMapOvr>
    <a:masterClrMapping/>
  </p:clrMapOvr>
  <p:transition>
    <p:pull dir="r"/>
  </p:transition>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Components </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9" name="Content Placeholder 8"/>
          <p:cNvSpPr>
            <a:spLocks noGrp="1"/>
          </p:cNvSpPr>
          <p:nvPr>
            <p:ph idx="1"/>
          </p:nvPr>
        </p:nvSpPr>
        <p:spPr>
          <a:xfrm>
            <a:off x="844550" y="1828800"/>
            <a:ext cx="7315200" cy="4404995"/>
          </a:xfrm>
        </p:spPr>
        <p:txBody>
          <a:bodyPr/>
          <a:lstStyle/>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LED blubs are electrical components that produce light.</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Light emitting diode (LED) is two terminal electrical component which is used for emitting light.</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Several LED are joined to make  LED panel.</a:t>
            </a:r>
            <a:endParaRPr lang="en-US" sz="24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smtClean="0">
                <a:latin typeface="Times New Roman" panose="02020603050405020304" charset="0"/>
                <a:cs typeface="Times New Roman" panose="02020603050405020304" charset="0"/>
              </a:rPr>
              <a:t>In   traffic  control  system   three  LED   panel  used   as  a sign of  GREEN ,AMBER   and  RED.</a:t>
            </a:r>
            <a:endParaRPr lang="en-US" sz="2400" dirty="0">
              <a:latin typeface="Times New Roman" panose="02020603050405020304" charset="0"/>
              <a:cs typeface="Times New Roman" panose="02020603050405020304" charset="0"/>
            </a:endParaRPr>
          </a:p>
        </p:txBody>
      </p:sp>
      <p:sp>
        <p:nvSpPr>
          <p:cNvPr id="2" name="Text Box 1"/>
          <p:cNvSpPr txBox="1"/>
          <p:nvPr/>
        </p:nvSpPr>
        <p:spPr>
          <a:xfrm>
            <a:off x="680720" y="1202690"/>
            <a:ext cx="10830560" cy="737235"/>
          </a:xfrm>
          <a:prstGeom prst="rect">
            <a:avLst/>
          </a:prstGeom>
          <a:noFill/>
        </p:spPr>
        <p:txBody>
          <a:bodyPr wrap="square" rtlCol="0">
            <a:spAutoFit/>
          </a:bodyPr>
          <a:lstStyle/>
          <a:p>
            <a:pPr indent="0" algn="ctr">
              <a:lnSpc>
                <a:spcPct val="150000"/>
              </a:lnSpc>
              <a:buFont typeface="Wingdings" panose="05000000000000000000" charset="0"/>
              <a:buNone/>
            </a:pPr>
            <a:r>
              <a:rPr lang="en-US" sz="2800" b="1">
                <a:latin typeface="Times New Roman" panose="02020603050405020304" charset="0"/>
                <a:cs typeface="Times New Roman" panose="02020603050405020304" charset="0"/>
              </a:rPr>
              <a:t>LED Bulbs</a:t>
            </a:r>
            <a:endParaRPr lang="en-US" sz="2800" b="1">
              <a:latin typeface="Times New Roman" panose="02020603050405020304" charset="0"/>
              <a:cs typeface="Times New Roman" panose="02020603050405020304" charset="0"/>
            </a:endParaRPr>
          </a:p>
        </p:txBody>
      </p:sp>
      <p:pic>
        <p:nvPicPr>
          <p:cNvPr id="5" name="Picture 4"/>
          <p:cNvPicPr>
            <a:picLocks noChangeAspect="1"/>
          </p:cNvPicPr>
          <p:nvPr/>
        </p:nvPicPr>
        <p:blipFill>
          <a:blip r:embed="rId2"/>
          <a:stretch>
            <a:fillRect/>
          </a:stretch>
        </p:blipFill>
        <p:spPr>
          <a:xfrm>
            <a:off x="8875395" y="1939925"/>
            <a:ext cx="2635885" cy="4230370"/>
          </a:xfrm>
          <a:prstGeom prst="ellipse">
            <a:avLst/>
          </a:prstGeom>
          <a:ln w="38100">
            <a:solidFill>
              <a:schemeClr val="tx1"/>
            </a:solidFill>
          </a:ln>
        </p:spPr>
      </p:pic>
    </p:spTree>
  </p:cSld>
  <p:clrMapOvr>
    <a:masterClrMapping/>
  </p:clrMapOvr>
  <p:transition>
    <p:wipe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hoto-1494129935429-873eafa78178.jpg"/>
          <p:cNvPicPr>
            <a:picLocks noChangeAspect="1"/>
          </p:cNvPicPr>
          <p:nvPr/>
        </p:nvPicPr>
        <p:blipFill>
          <a:blip r:embed="rId1"/>
          <a:stretch>
            <a:fillRect/>
          </a:stretch>
        </p:blipFill>
        <p:spPr>
          <a:xfrm>
            <a:off x="0" y="0"/>
            <a:ext cx="12191999" cy="6858000"/>
          </a:xfrm>
          <a:prstGeom prst="rect">
            <a:avLst/>
          </a:prstGeom>
        </p:spPr>
      </p:pic>
      <p:sp>
        <p:nvSpPr>
          <p:cNvPr id="6" name="Title 5"/>
          <p:cNvSpPr>
            <a:spLocks noGrp="1"/>
          </p:cNvSpPr>
          <p:nvPr>
            <p:ph type="title"/>
          </p:nvPr>
        </p:nvSpPr>
        <p:spPr>
          <a:xfrm>
            <a:off x="609600" y="545910"/>
            <a:ext cx="10972800" cy="1064526"/>
          </a:xfrm>
        </p:spPr>
        <p:txBody>
          <a:bodyPr/>
          <a:lstStyle/>
          <a:p>
            <a: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br>
              <a:rPr lang="en-US" sz="4000" b="1" i="1" u="sng" dirty="0" smtClean="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br>
            <a:endParaRPr lang="en-US" sz="4000" dirty="0"/>
          </a:p>
        </p:txBody>
      </p:sp>
      <p:sp>
        <p:nvSpPr>
          <p:cNvPr id="7" name="Content Placeholder 6"/>
          <p:cNvSpPr>
            <a:spLocks noGrp="1"/>
          </p:cNvSpPr>
          <p:nvPr>
            <p:ph idx="1"/>
          </p:nvPr>
        </p:nvSpPr>
        <p:spPr>
          <a:xfrm>
            <a:off x="4640238" y="2169994"/>
            <a:ext cx="6942161" cy="3956169"/>
          </a:xfrm>
        </p:spPr>
        <p:txBody>
          <a:bodyPr/>
          <a:lstStyle/>
          <a:p>
            <a:pPr algn="ctr">
              <a:buFont typeface="Wingdings" panose="05000000000000000000" pitchFamily="2" charset="2"/>
              <a:buChar char="q"/>
            </a:pPr>
            <a:r>
              <a:rPr lang="en-US" sz="2400" dirty="0" smtClean="0">
                <a:latin typeface="Times New Roman" panose="02020603050405020304" charset="0"/>
                <a:cs typeface="Times New Roman" panose="02020603050405020304" charset="0"/>
              </a:rPr>
              <a:t> </a:t>
            </a:r>
            <a:r>
              <a:rPr lang="en-US" sz="2400" b="1" dirty="0" smtClean="0">
                <a:latin typeface="Times New Roman" panose="02020603050405020304" charset="0"/>
                <a:cs typeface="Times New Roman" panose="02020603050405020304" charset="0"/>
              </a:rPr>
              <a:t>Working</a:t>
            </a:r>
            <a:endParaRPr lang="en-US" sz="2400" b="1" dirty="0" smtClean="0">
              <a:latin typeface="Times New Roman" panose="02020603050405020304" charset="0"/>
              <a:cs typeface="Times New Roman" panose="02020603050405020304" charset="0"/>
            </a:endParaRPr>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ctr">
              <a:buFont typeface="Wingdings" panose="05000000000000000000" pitchFamily="2" charset="2"/>
              <a:buChar char="q"/>
            </a:pPr>
            <a:endParaRPr lang="en-US" sz="2400" dirty="0" smtClean="0"/>
          </a:p>
          <a:p>
            <a:pPr algn="r">
              <a:buNone/>
            </a:pPr>
            <a:r>
              <a:rPr lang="en-US" sz="2400" b="1" u="sng" dirty="0" smtClean="0">
                <a:latin typeface="Times New Roman" panose="02020603050405020304" charset="0"/>
                <a:cs typeface="Times New Roman" panose="02020603050405020304" charset="0"/>
              </a:rPr>
              <a:t>Umar Hayyat</a:t>
            </a:r>
            <a:endParaRPr lang="en-US" sz="2400" b="1" u="sng" dirty="0" smtClean="0">
              <a:latin typeface="Times New Roman" panose="02020603050405020304" charset="0"/>
              <a:cs typeface="Times New Roman" panose="02020603050405020304" charset="0"/>
            </a:endParaRPr>
          </a:p>
          <a:p>
            <a:pPr algn="r">
              <a:buNone/>
            </a:pPr>
            <a:r>
              <a:rPr lang="en-US" sz="2400" b="1" u="sng" dirty="0" smtClean="0">
                <a:latin typeface="Times New Roman" panose="02020603050405020304" charset="0"/>
                <a:cs typeface="Times New Roman" panose="02020603050405020304" charset="0"/>
              </a:rPr>
              <a:t>2019-EE-360</a:t>
            </a:r>
            <a:endParaRPr lang="en-US" sz="2400" b="1" u="sng" dirty="0">
              <a:latin typeface="Times New Roman" panose="02020603050405020304" charset="0"/>
              <a:cs typeface="Times New Roman" panose="02020603050405020304" charset="0"/>
            </a:endParaRPr>
          </a:p>
        </p:txBody>
      </p:sp>
    </p:spTree>
  </p:cSld>
  <p:clrMapOvr>
    <a:masterClrMapping/>
  </p:clrMapOvr>
  <p:transition>
    <p:zoom/>
  </p:transition>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Content Placeholder 1"/>
          <p:cNvSpPr>
            <a:spLocks noGrp="1"/>
          </p:cNvSpPr>
          <p:nvPr>
            <p:ph idx="1"/>
          </p:nvPr>
        </p:nvSpPr>
        <p:spPr>
          <a:xfrm>
            <a:off x="680720" y="1330325"/>
            <a:ext cx="7399020" cy="5197475"/>
          </a:xfrm>
        </p:spPr>
        <p:txBody>
          <a:bodyPr/>
          <a:lstStyle/>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rPr>
              <a:t>The most common traffic lights work on simple </a:t>
            </a:r>
            <a:r>
              <a:rPr lang="en-US" sz="2800" b="1" dirty="0" smtClean="0">
                <a:latin typeface="Times New Roman" panose="02020603050405020304" charset="0"/>
                <a:cs typeface="Times New Roman" panose="02020603050405020304" charset="0"/>
              </a:rPr>
              <a:t>timers</a:t>
            </a:r>
            <a:r>
              <a:rPr lang="en-US" sz="2800" dirty="0" smtClean="0">
                <a:latin typeface="Times New Roman" panose="02020603050405020304" charset="0"/>
                <a:cs typeface="Times New Roman" panose="02020603050405020304" charset="0"/>
              </a:rPr>
              <a:t>.</a:t>
            </a:r>
            <a:endParaRPr lang="en-US" sz="2800" dirty="0" smtClean="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800" dirty="0" smtClean="0">
                <a:latin typeface="Times New Roman" panose="02020603050405020304" charset="0"/>
                <a:cs typeface="Times New Roman" panose="02020603050405020304" charset="0"/>
              </a:rPr>
              <a:t>Depending </a:t>
            </a:r>
            <a:r>
              <a:rPr lang="en-US" sz="2800" dirty="0">
                <a:latin typeface="Times New Roman" panose="02020603050405020304" charset="0"/>
                <a:cs typeface="Times New Roman" panose="02020603050405020304" charset="0"/>
              </a:rPr>
              <a:t>upon traffic levels at a particular intersection, the traffic light will cycle through green, yellow, and red at regular intervals.</a:t>
            </a:r>
            <a:endParaRPr lang="en-US" sz="2800" dirty="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rPr>
              <a:t>It ensure a consistent flow of traffic in all directions through the intersection</a:t>
            </a:r>
            <a:r>
              <a:rPr lang="en-US" sz="2800" dirty="0" smtClean="0">
                <a:latin typeface="Times New Roman" panose="02020603050405020304" charset="0"/>
                <a:cs typeface="Times New Roman" panose="02020603050405020304" charset="0"/>
              </a:rPr>
              <a:t>.</a:t>
            </a:r>
            <a:endParaRPr lang="en-US" sz="2800" dirty="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2"/>
          <a:stretch>
            <a:fillRect/>
          </a:stretch>
        </p:blipFill>
        <p:spPr>
          <a:xfrm>
            <a:off x="8215630" y="2197100"/>
            <a:ext cx="3601085" cy="3152140"/>
          </a:xfrm>
          <a:prstGeom prst="rect">
            <a:avLst/>
          </a:prstGeom>
          <a:ln w="38100">
            <a:solidFill>
              <a:schemeClr val="tx1"/>
            </a:solidFill>
          </a:ln>
        </p:spPr>
      </p:pic>
    </p:spTree>
  </p:cSld>
  <p:clrMapOvr>
    <a:masterClrMapping/>
  </p:clrMapOvr>
  <p:transition>
    <p:wedge/>
  </p:transition>
</p:sld>
</file>

<file path=ppt/slides/slide4.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1048614" name="文本框 27"/>
          <p:cNvSpPr txBox="1"/>
          <p:nvPr/>
        </p:nvSpPr>
        <p:spPr>
          <a:xfrm>
            <a:off x="1281098" y="1882778"/>
            <a:ext cx="3619192" cy="646331"/>
          </a:xfrm>
          <a:prstGeom prst="rect">
            <a:avLst/>
          </a:prstGeom>
          <a:noFill/>
        </p:spPr>
        <p:txBody>
          <a:bodyPr wrap="square" rtlCol="0">
            <a:spAutoFit/>
            <a:scene3d>
              <a:camera prst="orthographicFront"/>
              <a:lightRig rig="threePt" dir="t"/>
            </a:scene3d>
          </a:bodyPr>
          <a:lstStyle/>
          <a:p>
            <a:pPr algn="ctr"/>
            <a:r>
              <a:rPr lang="en-US" altLang="zh-CN" sz="3600" b="1" u="sng" dirty="0">
                <a:solidFill>
                  <a:schemeClr val="tx1"/>
                </a:solidFill>
                <a:effectLst>
                  <a:outerShdw blurRad="38100" dist="19050" dir="2700000" algn="tl" rotWithShape="0">
                    <a:schemeClr val="dk1">
                      <a:alpha val="40000"/>
                    </a:schemeClr>
                  </a:outerShdw>
                </a:effectLst>
                <a:latin typeface="Times New Roman" panose="02020603050405020304" charset="0"/>
                <a:ea typeface="Arial" panose="020B0604020202020204" pitchFamily="34" charset="0"/>
                <a:cs typeface="Times New Roman" panose="02020603050405020304" charset="0"/>
              </a:rPr>
              <a:t>CONTENTS</a:t>
            </a:r>
            <a:r>
              <a:rPr lang="en-US" altLang="zh-CN" sz="3600" dirty="0">
                <a:solidFill>
                  <a:schemeClr val="tx1"/>
                </a:solidFill>
                <a:effectLst>
                  <a:outerShdw blurRad="38100" dist="19050" dir="2700000" algn="tl" rotWithShape="0">
                    <a:schemeClr val="dk1">
                      <a:alpha val="40000"/>
                    </a:schemeClr>
                  </a:outerShdw>
                </a:effectLst>
                <a:latin typeface="Times New Roman" panose="02020603050405020304" charset="0"/>
                <a:ea typeface="Arial" panose="020B0604020202020204" pitchFamily="34" charset="0"/>
                <a:cs typeface="Times New Roman" panose="02020603050405020304" charset="0"/>
              </a:rPr>
              <a:t> </a:t>
            </a:r>
            <a:endParaRPr lang="en-US" altLang="zh-CN" sz="3600" dirty="0">
              <a:solidFill>
                <a:schemeClr val="tx1"/>
              </a:solidFill>
              <a:effectLst>
                <a:outerShdw blurRad="38100" dist="19050" dir="2700000" algn="tl" rotWithShape="0">
                  <a:schemeClr val="dk1">
                    <a:alpha val="40000"/>
                  </a:schemeClr>
                </a:outerShdw>
              </a:effectLst>
              <a:latin typeface="Times New Roman" panose="02020603050405020304" charset="0"/>
              <a:ea typeface="Arial" panose="020B0604020202020204" pitchFamily="34" charset="0"/>
              <a:cs typeface="Times New Roman" panose="02020603050405020304" charset="0"/>
            </a:endParaRPr>
          </a:p>
        </p:txBody>
      </p:sp>
      <p:cxnSp>
        <p:nvCxnSpPr>
          <p:cNvPr id="28" name="直接连接符 12"/>
          <p:cNvCxnSpPr/>
          <p:nvPr/>
        </p:nvCxnSpPr>
        <p:spPr>
          <a:xfrm>
            <a:off x="6423898" y="244737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sp>
        <p:nvSpPr>
          <p:cNvPr id="1048611" name="矩形 17"/>
          <p:cNvSpPr/>
          <p:nvPr/>
        </p:nvSpPr>
        <p:spPr>
          <a:xfrm>
            <a:off x="6028728" y="2708220"/>
            <a:ext cx="364107" cy="523220"/>
          </a:xfrm>
          <a:prstGeom prst="rect">
            <a:avLst/>
          </a:prstGeom>
        </p:spPr>
        <p:txBody>
          <a:bodyPr wrap="none">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rPr>
              <a:t>2</a:t>
            </a:r>
            <a:endParaRPr lang="zh-CN" altLang="en-US"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endParaRPr>
          </a:p>
        </p:txBody>
      </p:sp>
      <p:sp>
        <p:nvSpPr>
          <p:cNvPr id="1048612" name="矩形 18"/>
          <p:cNvSpPr/>
          <p:nvPr/>
        </p:nvSpPr>
        <p:spPr>
          <a:xfrm>
            <a:off x="6028390" y="3231515"/>
            <a:ext cx="360586" cy="521970"/>
          </a:xfrm>
          <a:prstGeom prst="rect">
            <a:avLst/>
          </a:prstGeom>
          <a:effectLst/>
        </p:spPr>
        <p:txBody>
          <a:bodyPr wrap="square">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rPr>
              <a:t>3</a:t>
            </a:r>
            <a:endParaRPr lang="zh-CN" altLang="en-US"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endParaRPr>
          </a:p>
        </p:txBody>
      </p:sp>
      <p:sp>
        <p:nvSpPr>
          <p:cNvPr id="1048613" name="矩形 19"/>
          <p:cNvSpPr/>
          <p:nvPr/>
        </p:nvSpPr>
        <p:spPr>
          <a:xfrm>
            <a:off x="6049358" y="4275455"/>
            <a:ext cx="505328" cy="521970"/>
          </a:xfrm>
          <a:prstGeom prst="rect">
            <a:avLst/>
          </a:prstGeom>
        </p:spPr>
        <p:txBody>
          <a:bodyPr wrap="square">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rPr>
              <a:t>5</a:t>
            </a:r>
            <a:endParaRPr lang="zh-CN" altLang="en-US"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endParaRPr>
          </a:p>
        </p:txBody>
      </p:sp>
      <p:sp>
        <p:nvSpPr>
          <p:cNvPr id="1048616" name="Text Box 5"/>
          <p:cNvSpPr txBox="1"/>
          <p:nvPr/>
        </p:nvSpPr>
        <p:spPr>
          <a:xfrm>
            <a:off x="6049645" y="3753485"/>
            <a:ext cx="374015" cy="521970"/>
          </a:xfrm>
          <a:prstGeom prst="rect">
            <a:avLst/>
          </a:prstGeom>
          <a:noFill/>
        </p:spPr>
        <p:txBody>
          <a:bodyPr wrap="square" rtlCol="0">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sym typeface="+mn-ea"/>
              </a:rPr>
              <a:t>4</a:t>
            </a:r>
            <a:endPar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sym typeface="+mn-ea"/>
            </a:endParaRPr>
          </a:p>
        </p:txBody>
      </p:sp>
      <p:sp>
        <p:nvSpPr>
          <p:cNvPr id="1048617" name="Text Box 1"/>
          <p:cNvSpPr txBox="1"/>
          <p:nvPr/>
        </p:nvSpPr>
        <p:spPr>
          <a:xfrm>
            <a:off x="6049645" y="4797425"/>
            <a:ext cx="484505" cy="521970"/>
          </a:xfrm>
          <a:prstGeom prst="rect">
            <a:avLst/>
          </a:prstGeom>
          <a:noFill/>
        </p:spPr>
        <p:txBody>
          <a:bodyPr wrap="square" rtlCol="0">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sym typeface="+mn-ea"/>
              </a:rPr>
              <a:t>6</a:t>
            </a:r>
            <a:endParaRPr lang="en-US" sz="2800" dirty="0">
              <a:solidFill>
                <a:srgbClr val="C00000"/>
              </a:solidFill>
              <a:effectLst>
                <a:outerShdw blurRad="38100" dist="38100" dir="2700000" algn="tl">
                  <a:srgbClr val="000000">
                    <a:alpha val="43137"/>
                  </a:srgbClr>
                </a:outerShdw>
              </a:effectLst>
            </a:endParaRPr>
          </a:p>
        </p:txBody>
      </p:sp>
      <p:cxnSp>
        <p:nvCxnSpPr>
          <p:cNvPr id="29" name="直接连接符 12"/>
          <p:cNvCxnSpPr/>
          <p:nvPr/>
        </p:nvCxnSpPr>
        <p:spPr>
          <a:xfrm>
            <a:off x="6423898" y="2969978"/>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cxnSp>
        <p:nvCxnSpPr>
          <p:cNvPr id="30" name="直接连接符 12"/>
          <p:cNvCxnSpPr/>
          <p:nvPr/>
        </p:nvCxnSpPr>
        <p:spPr>
          <a:xfrm>
            <a:off x="6423898" y="349131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cxnSp>
        <p:nvCxnSpPr>
          <p:cNvPr id="31" name="直接连接符 12"/>
          <p:cNvCxnSpPr/>
          <p:nvPr/>
        </p:nvCxnSpPr>
        <p:spPr>
          <a:xfrm>
            <a:off x="6423898" y="453652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cxnSp>
        <p:nvCxnSpPr>
          <p:cNvPr id="32" name="直接连接符 12"/>
          <p:cNvCxnSpPr/>
          <p:nvPr/>
        </p:nvCxnSpPr>
        <p:spPr>
          <a:xfrm>
            <a:off x="6423898" y="505849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cxnSp>
        <p:nvCxnSpPr>
          <p:cNvPr id="33" name="直接连接符 12"/>
          <p:cNvCxnSpPr/>
          <p:nvPr/>
        </p:nvCxnSpPr>
        <p:spPr>
          <a:xfrm>
            <a:off x="6423898" y="401455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sp>
        <p:nvSpPr>
          <p:cNvPr id="34" name="矩形 16"/>
          <p:cNvSpPr/>
          <p:nvPr/>
        </p:nvSpPr>
        <p:spPr>
          <a:xfrm>
            <a:off x="6028740" y="2186149"/>
            <a:ext cx="360680" cy="521970"/>
          </a:xfrm>
          <a:prstGeom prst="rect">
            <a:avLst/>
          </a:prstGeom>
        </p:spPr>
        <p:txBody>
          <a:bodyPr wrap="none">
            <a:spAutoFit/>
          </a:bodyPr>
          <a:lstStyle/>
          <a:p>
            <a:r>
              <a:rPr lang="en-US" altLang="zh-CN"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rPr>
              <a:t>1</a:t>
            </a:r>
            <a:endParaRPr lang="zh-CN" altLang="en-US" sz="2800" dirty="0">
              <a:solidFill>
                <a:srgbClr val="C00000"/>
              </a:solidFill>
              <a:effectLst>
                <a:outerShdw blurRad="38100" dist="38100" dir="2700000" algn="tl">
                  <a:srgbClr val="000000">
                    <a:alpha val="43137"/>
                  </a:srgbClr>
                </a:outerShdw>
              </a:effectLst>
              <a:latin typeface="Times New Roman" panose="02020603050405020304" charset="0"/>
              <a:ea typeface="Arial" panose="020B0604020202020204" pitchFamily="34" charset="0"/>
              <a:cs typeface="Times New Roman" panose="02020603050405020304" charset="0"/>
            </a:endParaRPr>
          </a:p>
        </p:txBody>
      </p:sp>
      <p:sp>
        <p:nvSpPr>
          <p:cNvPr id="36" name="矩形 16"/>
          <p:cNvSpPr/>
          <p:nvPr/>
        </p:nvSpPr>
        <p:spPr>
          <a:xfrm>
            <a:off x="7032040" y="2709389"/>
            <a:ext cx="1921510"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Background</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39" name="矩形 16"/>
          <p:cNvSpPr/>
          <p:nvPr/>
        </p:nvSpPr>
        <p:spPr>
          <a:xfrm>
            <a:off x="7032040" y="3231359"/>
            <a:ext cx="170497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Objectives</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40" name="矩形 16"/>
          <p:cNvSpPr/>
          <p:nvPr/>
        </p:nvSpPr>
        <p:spPr>
          <a:xfrm>
            <a:off x="7032040" y="4797269"/>
            <a:ext cx="1418590"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Working</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41" name="矩形 16"/>
          <p:cNvSpPr/>
          <p:nvPr/>
        </p:nvSpPr>
        <p:spPr>
          <a:xfrm>
            <a:off x="7032040" y="3753329"/>
            <a:ext cx="302831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Review of literature</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2" name="Text Box 1"/>
          <p:cNvSpPr txBox="1"/>
          <p:nvPr/>
        </p:nvSpPr>
        <p:spPr>
          <a:xfrm>
            <a:off x="6049645" y="5288280"/>
            <a:ext cx="484505" cy="521970"/>
          </a:xfrm>
          <a:prstGeom prst="rect">
            <a:avLst/>
          </a:prstGeom>
          <a:noFill/>
        </p:spPr>
        <p:txBody>
          <a:bodyPr wrap="square" rtlCol="0">
            <a:spAutoFit/>
          </a:bodyPr>
          <a:lstStyle/>
          <a:p>
            <a:r>
              <a:rPr lang="en-US" sz="2800" dirty="0">
                <a:solidFill>
                  <a:srgbClr val="C00000"/>
                </a:solidFill>
                <a:effectLst>
                  <a:outerShdw blurRad="38100" dist="38100" dir="2700000" algn="tl">
                    <a:srgbClr val="000000">
                      <a:alpha val="43137"/>
                    </a:srgbClr>
                  </a:outerShdw>
                </a:effectLst>
              </a:rPr>
              <a:t>7</a:t>
            </a:r>
            <a:endParaRPr lang="en-US" sz="2800" dirty="0">
              <a:solidFill>
                <a:srgbClr val="C00000"/>
              </a:solidFill>
              <a:effectLst>
                <a:outerShdw blurRad="38100" dist="38100" dir="2700000" algn="tl">
                  <a:srgbClr val="000000">
                    <a:alpha val="43137"/>
                  </a:srgbClr>
                </a:outerShdw>
              </a:effectLst>
            </a:endParaRPr>
          </a:p>
        </p:txBody>
      </p:sp>
      <p:cxnSp>
        <p:nvCxnSpPr>
          <p:cNvPr id="3" name="直接连接符 12"/>
          <p:cNvCxnSpPr/>
          <p:nvPr/>
        </p:nvCxnSpPr>
        <p:spPr>
          <a:xfrm>
            <a:off x="6423898" y="5548078"/>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sp>
        <p:nvSpPr>
          <p:cNvPr id="4" name="矩形 16"/>
          <p:cNvSpPr/>
          <p:nvPr/>
        </p:nvSpPr>
        <p:spPr>
          <a:xfrm>
            <a:off x="7032040" y="5286854"/>
            <a:ext cx="123126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Results</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5" name="矩形 16"/>
          <p:cNvSpPr/>
          <p:nvPr/>
        </p:nvSpPr>
        <p:spPr>
          <a:xfrm>
            <a:off x="7032040" y="4275299"/>
            <a:ext cx="152717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Materials</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6" name="矩形 16"/>
          <p:cNvSpPr/>
          <p:nvPr/>
        </p:nvSpPr>
        <p:spPr>
          <a:xfrm>
            <a:off x="7032040" y="2187419"/>
            <a:ext cx="194119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Introduction</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8" name="Text Box 7"/>
          <p:cNvSpPr txBox="1"/>
          <p:nvPr/>
        </p:nvSpPr>
        <p:spPr>
          <a:xfrm>
            <a:off x="6059805" y="5716905"/>
            <a:ext cx="484505" cy="521970"/>
          </a:xfrm>
          <a:prstGeom prst="rect">
            <a:avLst/>
          </a:prstGeom>
          <a:noFill/>
        </p:spPr>
        <p:txBody>
          <a:bodyPr wrap="square" rtlCol="0">
            <a:spAutoFit/>
          </a:bodyPr>
          <a:lstStyle/>
          <a:p>
            <a:r>
              <a:rPr lang="en-US" sz="2800" dirty="0">
                <a:solidFill>
                  <a:srgbClr val="C00000"/>
                </a:solidFill>
                <a:effectLst>
                  <a:outerShdw blurRad="38100" dist="38100" dir="2700000" algn="tl">
                    <a:srgbClr val="000000">
                      <a:alpha val="43137"/>
                    </a:srgbClr>
                  </a:outerShdw>
                </a:effectLst>
              </a:rPr>
              <a:t>8</a:t>
            </a:r>
            <a:endParaRPr lang="en-US" sz="2800" dirty="0">
              <a:solidFill>
                <a:srgbClr val="C00000"/>
              </a:solidFill>
              <a:effectLst>
                <a:outerShdw blurRad="38100" dist="38100" dir="2700000" algn="tl">
                  <a:srgbClr val="000000">
                    <a:alpha val="43137"/>
                  </a:srgbClr>
                </a:outerShdw>
              </a:effectLst>
            </a:endParaRPr>
          </a:p>
        </p:txBody>
      </p:sp>
      <p:sp>
        <p:nvSpPr>
          <p:cNvPr id="9" name="Text Box 8"/>
          <p:cNvSpPr txBox="1"/>
          <p:nvPr/>
        </p:nvSpPr>
        <p:spPr>
          <a:xfrm>
            <a:off x="6070600" y="6238875"/>
            <a:ext cx="484505" cy="521970"/>
          </a:xfrm>
          <a:prstGeom prst="rect">
            <a:avLst/>
          </a:prstGeom>
          <a:noFill/>
        </p:spPr>
        <p:txBody>
          <a:bodyPr wrap="square" rtlCol="0">
            <a:spAutoFit/>
          </a:bodyPr>
          <a:lstStyle/>
          <a:p>
            <a:r>
              <a:rPr lang="en-US" sz="2800" dirty="0">
                <a:solidFill>
                  <a:srgbClr val="C00000"/>
                </a:solidFill>
                <a:effectLst>
                  <a:outerShdw blurRad="38100" dist="38100" dir="2700000" algn="tl">
                    <a:srgbClr val="000000">
                      <a:alpha val="43137"/>
                    </a:srgbClr>
                  </a:outerShdw>
                </a:effectLst>
              </a:rPr>
              <a:t>9</a:t>
            </a:r>
            <a:endParaRPr lang="en-US" sz="2800" dirty="0">
              <a:solidFill>
                <a:srgbClr val="C00000"/>
              </a:solidFill>
              <a:effectLst>
                <a:outerShdw blurRad="38100" dist="38100" dir="2700000" algn="tl">
                  <a:srgbClr val="000000">
                    <a:alpha val="43137"/>
                  </a:srgbClr>
                </a:outerShdw>
              </a:effectLst>
            </a:endParaRPr>
          </a:p>
        </p:txBody>
      </p:sp>
      <p:cxnSp>
        <p:nvCxnSpPr>
          <p:cNvPr id="10" name="直接连接符 12"/>
          <p:cNvCxnSpPr/>
          <p:nvPr/>
        </p:nvCxnSpPr>
        <p:spPr>
          <a:xfrm>
            <a:off x="6423898" y="597797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cxnSp>
        <p:nvCxnSpPr>
          <p:cNvPr id="11" name="直接连接符 12"/>
          <p:cNvCxnSpPr/>
          <p:nvPr/>
        </p:nvCxnSpPr>
        <p:spPr>
          <a:xfrm>
            <a:off x="6423898" y="6499943"/>
            <a:ext cx="899766" cy="0"/>
          </a:xfrm>
          <a:prstGeom prst="line">
            <a:avLst/>
          </a:prstGeom>
          <a:ln>
            <a:gradFill>
              <a:gsLst>
                <a:gs pos="0">
                  <a:srgbClr val="C00000"/>
                </a:gs>
                <a:gs pos="100000">
                  <a:schemeClr val="bg1">
                    <a:alpha val="0"/>
                  </a:schemeClr>
                </a:gs>
              </a:gsLst>
              <a:lin ang="4200000" scaled="0"/>
            </a:gradFill>
          </a:ln>
        </p:spPr>
        <p:style>
          <a:lnRef idx="1">
            <a:schemeClr val="accent1"/>
          </a:lnRef>
          <a:fillRef idx="0">
            <a:schemeClr val="accent1"/>
          </a:fillRef>
          <a:effectRef idx="0">
            <a:schemeClr val="accent1"/>
          </a:effectRef>
          <a:fontRef idx="minor">
            <a:schemeClr val="tx1"/>
          </a:fontRef>
        </p:style>
      </p:cxnSp>
      <p:sp>
        <p:nvSpPr>
          <p:cNvPr id="12" name="矩形 16"/>
          <p:cNvSpPr/>
          <p:nvPr/>
        </p:nvSpPr>
        <p:spPr>
          <a:xfrm>
            <a:off x="7032040" y="6238719"/>
            <a:ext cx="176339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References</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13" name="矩形 16"/>
          <p:cNvSpPr/>
          <p:nvPr/>
        </p:nvSpPr>
        <p:spPr>
          <a:xfrm>
            <a:off x="7032040" y="5716749"/>
            <a:ext cx="1804035" cy="521970"/>
          </a:xfrm>
          <a:prstGeom prst="rect">
            <a:avLst/>
          </a:prstGeom>
        </p:spPr>
        <p:txBody>
          <a:bodyPr wrap="none">
            <a:spAutoFit/>
          </a:bodyPr>
          <a:lstStyle/>
          <a:p>
            <a:r>
              <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rPr>
              <a:t>Conclusion</a:t>
            </a:r>
            <a:endParaRPr lang="en-US" altLang="zh-CN" sz="2800" dirty="0">
              <a:solidFill>
                <a:srgbClr val="C00000"/>
              </a:solidFill>
              <a:latin typeface="Times New Roman" panose="02020603050405020304" charset="0"/>
              <a:ea typeface="Arial" panose="020B0604020202020204" pitchFamily="34" charset="0"/>
              <a:cs typeface="Times New Roman" panose="02020603050405020304" charset="0"/>
            </a:endParaRPr>
          </a:p>
        </p:txBody>
      </p:sp>
      <p:sp>
        <p:nvSpPr>
          <p:cNvPr id="15" name="Text Box 14"/>
          <p:cNvSpPr txBox="1"/>
          <p:nvPr/>
        </p:nvSpPr>
        <p:spPr>
          <a:xfrm>
            <a:off x="0" y="297815"/>
            <a:ext cx="12191365" cy="1322070"/>
          </a:xfrm>
          <a:prstGeom prst="rect">
            <a:avLst/>
          </a:prstGeom>
          <a:noFill/>
        </p:spPr>
        <p:txBody>
          <a:bodyPr wrap="square" rtlCol="0">
            <a:spAutoFit/>
          </a:bodyPr>
          <a:lstStyle/>
          <a:p>
            <a:pPr algn="ctr"/>
            <a:r>
              <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Traffic Lights System To Reduce Negative Impact Of Transport On Urban Environment</a:t>
            </a:r>
            <a:endParaRPr lang="en-US" sz="4000" b="1" i="1" u="sng" dirty="0">
              <a:gradFill>
                <a:gsLst>
                  <a:gs pos="0">
                    <a:srgbClr val="E30000"/>
                  </a:gs>
                  <a:gs pos="100000">
                    <a:srgbClr val="760303"/>
                  </a:gs>
                </a:gsLst>
                <a:lin scaled="0"/>
              </a:gra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wipe dir="d"/>
  </p:transition>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Content Placeholder 1"/>
          <p:cNvSpPr>
            <a:spLocks noGrp="1"/>
          </p:cNvSpPr>
          <p:nvPr>
            <p:ph idx="1"/>
          </p:nvPr>
        </p:nvSpPr>
        <p:spPr>
          <a:xfrm>
            <a:off x="680720" y="1330325"/>
            <a:ext cx="7399020" cy="4503420"/>
          </a:xfrm>
        </p:spPr>
        <p:txBody>
          <a:bodyPr/>
          <a:lstStyle/>
          <a:p>
            <a:pPr algn="just">
              <a:lnSpc>
                <a:spcPct val="150000"/>
              </a:lnSpc>
              <a:buFont typeface="Wingdings" panose="05000000000000000000" charset="0"/>
              <a:buChar char="q"/>
            </a:pPr>
            <a:r>
              <a:rPr lang="en-US" sz="2800" dirty="0" smtClean="0">
                <a:latin typeface="Times New Roman" panose="02020603050405020304" charset="0"/>
                <a:cs typeface="Times New Roman" panose="02020603050405020304" charset="0"/>
                <a:sym typeface="+mn-ea"/>
              </a:rPr>
              <a:t>The </a:t>
            </a:r>
            <a:r>
              <a:rPr lang="en-US" sz="2800" dirty="0">
                <a:latin typeface="Times New Roman" panose="02020603050405020304" charset="0"/>
                <a:cs typeface="Times New Roman" panose="02020603050405020304" charset="0"/>
                <a:sym typeface="+mn-ea"/>
              </a:rPr>
              <a:t>main power is stepped down by transformer to </a:t>
            </a:r>
            <a:r>
              <a:rPr lang="en-US" sz="2800" dirty="0" smtClean="0">
                <a:latin typeface="Times New Roman" panose="02020603050405020304" charset="0"/>
                <a:cs typeface="Times New Roman" panose="02020603050405020304" charset="0"/>
                <a:sym typeface="+mn-ea"/>
              </a:rPr>
              <a:t>deliver </a:t>
            </a:r>
            <a:r>
              <a:rPr lang="en-US" sz="2800" dirty="0">
                <a:latin typeface="Times New Roman" panose="02020603050405020304" charset="0"/>
                <a:cs typeface="Times New Roman" panose="02020603050405020304" charset="0"/>
                <a:sym typeface="+mn-ea"/>
              </a:rPr>
              <a:t>a secondary output of 9v, 300 mA.</a:t>
            </a:r>
            <a:endParaRPr lang="en-US" sz="2800" dirty="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The transformer out put is rectified by a full-wave bridge rectifier comprising diodes D1 through D4</a:t>
            </a:r>
            <a:r>
              <a:rPr lang="en-US" sz="2800" dirty="0" smtClean="0">
                <a:latin typeface="Times New Roman" panose="02020603050405020304" charset="0"/>
                <a:cs typeface="Times New Roman" panose="02020603050405020304" charset="0"/>
                <a:sym typeface="+mn-ea"/>
              </a:rPr>
              <a:t>.</a:t>
            </a:r>
            <a:endParaRPr lang="en-US" sz="2800" dirty="0">
              <a:latin typeface="Times New Roman" panose="02020603050405020304" charset="0"/>
              <a:cs typeface="Times New Roman" panose="02020603050405020304" charset="0"/>
            </a:endParaRPr>
          </a:p>
        </p:txBody>
      </p:sp>
      <p:pic>
        <p:nvPicPr>
          <p:cNvPr id="3" name="Picture 2"/>
          <p:cNvPicPr>
            <a:picLocks noChangeAspect="1"/>
          </p:cNvPicPr>
          <p:nvPr/>
        </p:nvPicPr>
        <p:blipFill>
          <a:blip r:embed="rId2"/>
          <a:stretch>
            <a:fillRect/>
          </a:stretch>
        </p:blipFill>
        <p:spPr>
          <a:xfrm>
            <a:off x="8215630" y="2197100"/>
            <a:ext cx="3601085" cy="3152140"/>
          </a:xfrm>
          <a:prstGeom prst="rect">
            <a:avLst/>
          </a:prstGeom>
          <a:ln w="38100">
            <a:solidFill>
              <a:schemeClr val="tx1"/>
            </a:solidFill>
          </a:ln>
        </p:spPr>
      </p:pic>
    </p:spTree>
  </p:cSld>
  <p:clrMapOvr>
    <a:masterClrMapping/>
  </p:clrMapOvr>
  <p:transition>
    <p:pull dir="d"/>
  </p:transition>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pic>
        <p:nvPicPr>
          <p:cNvPr id="13" name="Content Placeholder 12"/>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35" y="0"/>
            <a:ext cx="12191365" cy="6858000"/>
          </a:xfrm>
        </p:spPr>
      </p:pic>
    </p:spTree>
  </p:cSld>
  <p:clrMapOvr>
    <a:masterClrMapping/>
  </p:clrMapOvr>
  <p:transition>
    <p:diamond/>
  </p:transition>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1033" name="Shape 1033"/>
          <p:cNvSpPr txBox="1"/>
          <p:nvPr/>
        </p:nvSpPr>
        <p:spPr>
          <a:xfrm>
            <a:off x="0" y="184150"/>
            <a:ext cx="12192000" cy="706800"/>
          </a:xfrm>
          <a:prstGeom prst="rect">
            <a:avLst/>
          </a:prstGeom>
          <a:solidFill>
            <a:srgbClr val="135BA2"/>
          </a:solidFill>
          <a:ln>
            <a:noFill/>
          </a:ln>
        </p:spPr>
        <p:txBody>
          <a:bodyPr lIns="91425" tIns="45700" rIns="91425" bIns="45700" anchor="t" anchorCtr="0">
            <a:spAutoFit/>
          </a:bodyPr>
          <a:lstStyle/>
          <a:p>
            <a:pPr marL="0" marR="0" lvl="0" indent="0" algn="ctr" rtl="0">
              <a:spcBef>
                <a:spcPts val="0"/>
              </a:spcBef>
              <a:buSzPct val="25000"/>
              <a:buNone/>
            </a:pPr>
            <a:r>
              <a:rPr lang="en-US" sz="4000" b="1" i="0" u="none" strike="noStrike" cap="none">
                <a:solidFill>
                  <a:schemeClr val="lt1"/>
                </a:solidFill>
                <a:effectLst>
                  <a:outerShdw blurRad="38100" dist="19050" dir="2700000" algn="tl" rotWithShape="0">
                    <a:srgbClr val="000000">
                      <a:alpha val="40000"/>
                    </a:srgbClr>
                  </a:outerShdw>
                </a:effectLst>
                <a:latin typeface="Times New Roman" panose="02020603050405020304"/>
                <a:ea typeface="Times New Roman" panose="02020603050405020304"/>
                <a:cs typeface="Times New Roman" panose="02020603050405020304"/>
                <a:sym typeface="Times New Roman" panose="02020603050405020304"/>
              </a:rPr>
              <a:t>Working</a:t>
            </a:r>
            <a:endParaRPr lang="en-US" sz="4000" b="1" i="0" u="none" strike="noStrike" cap="none">
              <a:solidFill>
                <a:schemeClr val="lt1"/>
              </a:solidFill>
              <a:effectLst>
                <a:outerShdw blurRad="38100" dist="19050" dir="2700000" algn="tl" rotWithShape="0">
                  <a:srgbClr val="000000">
                    <a:alpha val="40000"/>
                  </a:srgbClr>
                </a:outerShdw>
              </a:effectLst>
              <a:latin typeface="Times New Roman" panose="02020603050405020304"/>
              <a:ea typeface="Times New Roman" panose="02020603050405020304"/>
              <a:cs typeface="Times New Roman" panose="02020603050405020304"/>
              <a:sym typeface="Times New Roman" panose="02020603050405020304"/>
            </a:endParaRPr>
          </a:p>
        </p:txBody>
      </p:sp>
      <p:sp>
        <p:nvSpPr>
          <p:cNvPr id="1034" name="Shape 1034"/>
          <p:cNvSpPr txBox="1">
            <a:spLocks noGrp="1"/>
          </p:cNvSpPr>
          <p:nvPr>
            <p:ph type="body" idx="1"/>
          </p:nvPr>
        </p:nvSpPr>
        <p:spPr>
          <a:xfrm>
            <a:off x="680720" y="1344930"/>
            <a:ext cx="9690100" cy="5280660"/>
          </a:xfrm>
          <a:prstGeom prst="rect">
            <a:avLst/>
          </a:prstGeom>
          <a:noFill/>
          <a:ln>
            <a:noFill/>
          </a:ln>
        </p:spPr>
        <p:txBody>
          <a:bodyPr lIns="91425" tIns="45700" rIns="91425" bIns="45700" anchor="t" anchorCtr="0">
            <a:noAutofit/>
          </a:bodyPr>
          <a:lstStyle/>
          <a:p>
            <a:pPr lvl="0" algn="just" rtl="0">
              <a:lnSpc>
                <a:spcPct val="150000"/>
              </a:lnSpc>
              <a:spcBef>
                <a:spcPts val="0"/>
              </a:spcBef>
              <a:spcAft>
                <a:spcPts val="0"/>
              </a:spcAft>
              <a:buClr>
                <a:schemeClr val="dk1"/>
              </a:buClr>
              <a:buSzPct val="100000"/>
              <a:buFont typeface="Wingdings" panose="05000000000000000000" charset="0"/>
              <a:buChar char="q"/>
            </a:pPr>
            <a:r>
              <a:rPr lang="en-US" sz="2800">
                <a:latin typeface="Times New Roman" panose="02020603050405020304"/>
                <a:ea typeface="Times New Roman" panose="02020603050405020304"/>
                <a:cs typeface="Times New Roman" panose="02020603050405020304"/>
                <a:sym typeface="Times New Roman" panose="02020603050405020304"/>
              </a:rPr>
              <a:t>Four way traffic light circuit diagram using 555 Timer IC is shown in diagram.</a:t>
            </a:r>
            <a:endParaRPr lang="en-US" sz="2800">
              <a:latin typeface="Times New Roman" panose="02020603050405020304"/>
              <a:ea typeface="Times New Roman" panose="02020603050405020304"/>
              <a:cs typeface="Times New Roman" panose="02020603050405020304"/>
              <a:sym typeface="Times New Roman" panose="02020603050405020304"/>
            </a:endParaRPr>
          </a:p>
          <a:p>
            <a:pPr lvl="0" algn="just" rtl="0">
              <a:lnSpc>
                <a:spcPct val="150000"/>
              </a:lnSpc>
              <a:spcBef>
                <a:spcPts val="0"/>
              </a:spcBef>
              <a:spcAft>
                <a:spcPts val="0"/>
              </a:spcAft>
              <a:buClr>
                <a:schemeClr val="dk1"/>
              </a:buClr>
              <a:buSzPct val="100000"/>
              <a:buFont typeface="Wingdings" panose="05000000000000000000" charset="0"/>
              <a:buChar char="q"/>
            </a:pPr>
            <a:r>
              <a:rPr lang="en-US" sz="2800">
                <a:latin typeface="Times New Roman" panose="02020603050405020304"/>
                <a:ea typeface="Times New Roman" panose="02020603050405020304"/>
                <a:cs typeface="Times New Roman" panose="02020603050405020304"/>
                <a:sym typeface="Times New Roman" panose="02020603050405020304"/>
              </a:rPr>
              <a:t>The timer generates pulses of time period 100ms approximately. </a:t>
            </a:r>
            <a:endParaRPr lang="en-US" sz="2800">
              <a:latin typeface="Times New Roman" panose="02020603050405020304"/>
              <a:ea typeface="Times New Roman" panose="02020603050405020304"/>
              <a:cs typeface="Times New Roman" panose="02020603050405020304"/>
              <a:sym typeface="Times New Roman" panose="02020603050405020304"/>
            </a:endParaRPr>
          </a:p>
          <a:p>
            <a:pPr lvl="0" algn="just" rtl="0">
              <a:lnSpc>
                <a:spcPct val="150000"/>
              </a:lnSpc>
              <a:spcBef>
                <a:spcPts val="0"/>
              </a:spcBef>
              <a:spcAft>
                <a:spcPts val="0"/>
              </a:spcAft>
              <a:buClr>
                <a:schemeClr val="dk1"/>
              </a:buClr>
              <a:buSzPct val="100000"/>
              <a:buFont typeface="Wingdings" panose="05000000000000000000" charset="0"/>
              <a:buChar char="q"/>
            </a:pPr>
            <a:r>
              <a:rPr lang="en-US" sz="2800">
                <a:latin typeface="Times New Roman" panose="02020603050405020304"/>
                <a:ea typeface="Times New Roman" panose="02020603050405020304"/>
                <a:cs typeface="Times New Roman" panose="02020603050405020304"/>
                <a:sym typeface="Times New Roman" panose="02020603050405020304"/>
              </a:rPr>
              <a:t>So the ON time is 50ms and OFF time is 50ms.</a:t>
            </a:r>
            <a:endParaRPr lang="en-US" sz="2800">
              <a:latin typeface="Times New Roman" panose="02020603050405020304"/>
              <a:ea typeface="Times New Roman" panose="02020603050405020304"/>
              <a:cs typeface="Times New Roman" panose="02020603050405020304"/>
              <a:sym typeface="Times New Roman" panose="02020603050405020304"/>
            </a:endParaRPr>
          </a:p>
          <a:p>
            <a:pPr lvl="0" algn="just" rtl="0">
              <a:lnSpc>
                <a:spcPct val="150000"/>
              </a:lnSpc>
              <a:spcBef>
                <a:spcPts val="0"/>
              </a:spcBef>
              <a:spcAft>
                <a:spcPts val="0"/>
              </a:spcAft>
              <a:buClr>
                <a:schemeClr val="dk1"/>
              </a:buClr>
              <a:buSzPct val="100000"/>
              <a:buFont typeface="Wingdings" panose="05000000000000000000" charset="0"/>
              <a:buChar char="q"/>
            </a:pPr>
            <a:r>
              <a:rPr lang="en-US" sz="2800">
                <a:latin typeface="Times New Roman" panose="02020603050405020304"/>
                <a:ea typeface="Times New Roman" panose="02020603050405020304"/>
                <a:cs typeface="Times New Roman" panose="02020603050405020304"/>
                <a:sym typeface="Times New Roman" panose="02020603050405020304"/>
              </a:rPr>
              <a:t>The time duration can be changed by changing the capacitor value.</a:t>
            </a:r>
            <a:endParaRPr lang="en-US" sz="2800">
              <a:latin typeface="Times New Roman" panose="02020603050405020304"/>
              <a:ea typeface="Times New Roman" panose="02020603050405020304"/>
              <a:cs typeface="Times New Roman" panose="02020603050405020304"/>
              <a:sym typeface="Times New Roman" panose="02020603050405020304"/>
            </a:endParaRPr>
          </a:p>
          <a:p>
            <a:pPr lvl="0" algn="just" rtl="0">
              <a:lnSpc>
                <a:spcPct val="150000"/>
              </a:lnSpc>
              <a:spcBef>
                <a:spcPts val="0"/>
              </a:spcBef>
              <a:spcAft>
                <a:spcPts val="0"/>
              </a:spcAft>
              <a:buClr>
                <a:schemeClr val="dk1"/>
              </a:buClr>
              <a:buSzPct val="100000"/>
              <a:buFont typeface="Wingdings" panose="05000000000000000000" charset="0"/>
              <a:buChar char="q"/>
            </a:pPr>
            <a:r>
              <a:rPr lang="en-US" sz="2800">
                <a:latin typeface="Times New Roman" panose="02020603050405020304"/>
                <a:ea typeface="Times New Roman" panose="02020603050405020304"/>
                <a:cs typeface="Times New Roman" panose="02020603050405020304"/>
                <a:sym typeface="Times New Roman" panose="02020603050405020304"/>
              </a:rPr>
              <a:t>The time shift for a</a:t>
            </a:r>
            <a:r>
              <a:rPr lang="en-US" sz="2800" b="1">
                <a:latin typeface="Times New Roman" panose="02020603050405020304"/>
                <a:ea typeface="Times New Roman" panose="02020603050405020304"/>
                <a:cs typeface="Times New Roman" panose="02020603050405020304"/>
                <a:sym typeface="Times New Roman" panose="02020603050405020304"/>
              </a:rPr>
              <a:t> four way traffic light </a:t>
            </a:r>
            <a:r>
              <a:rPr lang="en-US" sz="2800">
                <a:latin typeface="Times New Roman" panose="02020603050405020304"/>
                <a:ea typeface="Times New Roman" panose="02020603050405020304"/>
                <a:cs typeface="Times New Roman" panose="02020603050405020304"/>
                <a:sym typeface="Times New Roman" panose="02020603050405020304"/>
              </a:rPr>
              <a:t>can be achieved in this circuit by replacing the 10uF capacitor with a 470uF.</a:t>
            </a:r>
            <a:endParaRPr sz="2800">
              <a:latin typeface="Times New Roman" panose="02020603050405020304"/>
              <a:ea typeface="Times New Roman" panose="02020603050405020304"/>
              <a:cs typeface="Times New Roman" panose="02020603050405020304"/>
              <a:sym typeface="Times New Roman" panose="02020603050405020304"/>
            </a:endParaRPr>
          </a:p>
        </p:txBody>
      </p:sp>
    </p:spTree>
  </p:cSld>
  <p:clrMapOvr>
    <a:masterClrMapping/>
  </p:clrMapOvr>
  <p:transition>
    <p:wipe dir="d"/>
  </p:transition>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8" name="Content Placeholder 7"/>
          <p:cNvSpPr>
            <a:spLocks noGrp="1"/>
          </p:cNvSpPr>
          <p:nvPr>
            <p:ph idx="1"/>
          </p:nvPr>
        </p:nvSpPr>
        <p:spPr>
          <a:xfrm>
            <a:off x="680720" y="1344930"/>
            <a:ext cx="9660890" cy="4808220"/>
          </a:xfrm>
        </p:spPr>
        <p:txBody>
          <a:bodyPr/>
          <a:lstStyle/>
          <a:p>
            <a:pPr algn="just">
              <a:lnSpc>
                <a:spcPct val="150000"/>
              </a:lnSpc>
              <a:buFont typeface="Wingdings" panose="05000000000000000000" charset="0"/>
              <a:buChar char="q"/>
            </a:pPr>
            <a:r>
              <a:rPr lang="en-US" sz="2800" dirty="0">
                <a:latin typeface="Times New Roman" panose="02020603050405020304" charset="0"/>
                <a:ea typeface="Times New Roman" panose="02020603050405020304"/>
                <a:cs typeface="Times New Roman" panose="02020603050405020304" charset="0"/>
                <a:sym typeface="Times New Roman" panose="02020603050405020304"/>
              </a:rPr>
              <a:t>Once the power is tune ON, the timer acts as a square wave generator and generates clock.</a:t>
            </a:r>
            <a:endParaRPr lang="en-US" sz="2800" dirty="0">
              <a:latin typeface="Times New Roman" panose="02020603050405020304" charset="0"/>
              <a:ea typeface="Times New Roman" panose="02020603050405020304"/>
              <a:cs typeface="Times New Roman" panose="02020603050405020304" charset="0"/>
              <a:sym typeface="Times New Roman" panose="02020603050405020304"/>
            </a:endParaRPr>
          </a:p>
          <a:p>
            <a:pPr algn="just">
              <a:lnSpc>
                <a:spcPct val="150000"/>
              </a:lnSpc>
              <a:buFont typeface="Wingdings" panose="05000000000000000000" charset="0"/>
              <a:buChar char="q"/>
            </a:pPr>
            <a:r>
              <a:rPr lang="en-US" sz="2800" dirty="0">
                <a:latin typeface="Times New Roman" panose="02020603050405020304" charset="0"/>
                <a:ea typeface="Times New Roman" panose="02020603050405020304"/>
                <a:cs typeface="Times New Roman" panose="02020603050405020304" charset="0"/>
                <a:sym typeface="Times New Roman" panose="02020603050405020304"/>
              </a:rPr>
              <a:t>This clock is fed to the decade binary counter.</a:t>
            </a:r>
            <a:endParaRPr lang="en-US" sz="2800" dirty="0">
              <a:latin typeface="Times New Roman" panose="02020603050405020304" charset="0"/>
              <a:ea typeface="Times New Roman" panose="02020603050405020304"/>
              <a:cs typeface="Times New Roman" panose="02020603050405020304" charset="0"/>
              <a:sym typeface="Times New Roman" panose="02020603050405020304"/>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rPr>
              <a:t>Now the decade binary counter counts the number of pulses given at the clock and lets the corresponding pin output go high.</a:t>
            </a:r>
            <a:endParaRPr lang="en-US" sz="2800" dirty="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rPr>
              <a:t>If the event count is 3 then Q2 pin of counter will be high and if </a:t>
            </a:r>
            <a:r>
              <a:rPr lang="en-US" sz="2800" dirty="0" smtClean="0">
                <a:latin typeface="Times New Roman" panose="02020603050405020304" charset="0"/>
                <a:cs typeface="Times New Roman" panose="02020603050405020304" charset="0"/>
              </a:rPr>
              <a:t>count is 5 then </a:t>
            </a:r>
            <a:r>
              <a:rPr lang="en-US" sz="2800" dirty="0">
                <a:latin typeface="Times New Roman" panose="02020603050405020304" charset="0"/>
                <a:cs typeface="Times New Roman" panose="02020603050405020304" charset="0"/>
              </a:rPr>
              <a:t>pin Q4 will be high</a:t>
            </a:r>
            <a:r>
              <a:rPr lang="en-US" sz="2800" dirty="0" smtClean="0">
                <a:latin typeface="Times New Roman" panose="02020603050405020304" charset="0"/>
                <a:cs typeface="Times New Roman" panose="02020603050405020304" charset="0"/>
              </a:rPr>
              <a:t>.</a:t>
            </a:r>
            <a:endParaRPr lang="en-US" sz="2800" dirty="0">
              <a:latin typeface="Times New Roman" panose="02020603050405020304" charset="0"/>
              <a:cs typeface="Times New Roman" panose="02020603050405020304" charset="0"/>
            </a:endParaRPr>
          </a:p>
        </p:txBody>
      </p:sp>
    </p:spTree>
  </p:cSld>
  <p:clrMapOvr>
    <a:masterClrMapping/>
  </p:clrMapOvr>
  <p:transition>
    <p:fade thruBlk="1"/>
  </p:transition>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8" name="Content Placeholder 7"/>
          <p:cNvSpPr>
            <a:spLocks noGrp="1"/>
          </p:cNvSpPr>
          <p:nvPr>
            <p:ph idx="1"/>
          </p:nvPr>
        </p:nvSpPr>
        <p:spPr>
          <a:xfrm>
            <a:off x="680720" y="1344930"/>
            <a:ext cx="9635588" cy="4729480"/>
          </a:xfrm>
        </p:spPr>
        <p:txBody>
          <a:bodyPr/>
          <a:lstStyle/>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T</a:t>
            </a:r>
            <a:r>
              <a:rPr lang="en-US" sz="2800" dirty="0" smtClean="0">
                <a:latin typeface="Times New Roman" panose="02020603050405020304" charset="0"/>
                <a:cs typeface="Times New Roman" panose="02020603050405020304" charset="0"/>
                <a:sym typeface="+mn-ea"/>
              </a:rPr>
              <a:t>here </a:t>
            </a:r>
            <a:r>
              <a:rPr lang="en-US" sz="2800" dirty="0">
                <a:latin typeface="Times New Roman" panose="02020603050405020304" charset="0"/>
                <a:cs typeface="Times New Roman" panose="02020603050405020304" charset="0"/>
                <a:sym typeface="+mn-ea"/>
              </a:rPr>
              <a:t>will be a </a:t>
            </a:r>
            <a:r>
              <a:rPr lang="en-US" sz="2800" dirty="0" smtClean="0">
                <a:latin typeface="Times New Roman" panose="02020603050405020304" charset="0"/>
                <a:cs typeface="Times New Roman" panose="02020603050405020304" charset="0"/>
                <a:sym typeface="+mn-ea"/>
              </a:rPr>
              <a:t>peak </a:t>
            </a:r>
            <a:r>
              <a:rPr lang="en-US" sz="2800" dirty="0">
                <a:latin typeface="Times New Roman" panose="02020603050405020304" charset="0"/>
                <a:cs typeface="Times New Roman" panose="02020603050405020304" charset="0"/>
                <a:sym typeface="+mn-ea"/>
              </a:rPr>
              <a:t>for every 100ms </a:t>
            </a:r>
            <a:r>
              <a:rPr lang="en-US" sz="2800" dirty="0" smtClean="0">
                <a:latin typeface="Times New Roman" panose="02020603050405020304" charset="0"/>
                <a:cs typeface="Times New Roman" panose="02020603050405020304" charset="0"/>
                <a:sym typeface="+mn-ea"/>
              </a:rPr>
              <a:t>, </a:t>
            </a:r>
            <a:r>
              <a:rPr lang="en-US" sz="2800" dirty="0">
                <a:latin typeface="Times New Roman" panose="02020603050405020304" charset="0"/>
                <a:cs typeface="Times New Roman" panose="02020603050405020304" charset="0"/>
                <a:sym typeface="+mn-ea"/>
              </a:rPr>
              <a:t>with this peak the counter memory gains by </a:t>
            </a:r>
            <a:r>
              <a:rPr lang="en-US" sz="2800" dirty="0" smtClean="0">
                <a:latin typeface="Times New Roman" panose="02020603050405020304" charset="0"/>
                <a:cs typeface="Times New Roman" panose="02020603050405020304" charset="0"/>
                <a:sym typeface="+mn-ea"/>
              </a:rPr>
              <a:t>one.</a:t>
            </a:r>
            <a:endParaRPr lang="en-US" sz="2800" dirty="0" smtClean="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q"/>
            </a:pPr>
            <a:r>
              <a:rPr lang="en-US" sz="2800" dirty="0" smtClean="0">
                <a:latin typeface="Times New Roman" panose="02020603050405020304" charset="0"/>
                <a:cs typeface="Times New Roman" panose="02020603050405020304" charset="0"/>
                <a:sym typeface="+mn-ea"/>
              </a:rPr>
              <a:t>The diodes here prevent the shorting of counter outputs.</a:t>
            </a:r>
            <a:endParaRPr lang="en-US" sz="2800" dirty="0" smtClean="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q"/>
            </a:pPr>
            <a:r>
              <a:rPr lang="en-US" sz="2800" dirty="0" smtClean="0">
                <a:latin typeface="Times New Roman" panose="02020603050405020304" charset="0"/>
                <a:cs typeface="Times New Roman" panose="02020603050405020304" charset="0"/>
                <a:sym typeface="+mn-ea"/>
              </a:rPr>
              <a:t>If the count is two with this the Q1 will be high (since Q1 is high all other outputs will be low including Q0, Q2).</a:t>
            </a:r>
            <a:endParaRPr lang="en-US" sz="2800" dirty="0" smtClean="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Q1 with positive voltage gets hardly pulled down to LOW by Q0 as they are connected together</a:t>
            </a:r>
            <a:r>
              <a:rPr lang="en-US" sz="2800" dirty="0" smtClean="0">
                <a:latin typeface="Times New Roman" panose="02020603050405020304" charset="0"/>
                <a:cs typeface="Times New Roman" panose="02020603050405020304" charset="0"/>
                <a:sym typeface="+mn-ea"/>
              </a:rPr>
              <a:t>.</a:t>
            </a:r>
            <a:endParaRPr lang="en-US" sz="2800" dirty="0">
              <a:latin typeface="Times New Roman" panose="02020603050405020304" charset="0"/>
              <a:cs typeface="Times New Roman" panose="02020603050405020304" charset="0"/>
            </a:endParaRPr>
          </a:p>
        </p:txBody>
      </p:sp>
    </p:spTree>
  </p:cSld>
  <p:clrMapOvr>
    <a:masterClrMapping/>
  </p:clrMapOvr>
  <p:transition>
    <p:wipe/>
  </p:transition>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8" name="Content Placeholder 7"/>
          <p:cNvSpPr>
            <a:spLocks noGrp="1"/>
          </p:cNvSpPr>
          <p:nvPr>
            <p:ph idx="1"/>
          </p:nvPr>
        </p:nvSpPr>
        <p:spPr>
          <a:xfrm>
            <a:off x="680720" y="1344930"/>
            <a:ext cx="7431649" cy="4526280"/>
          </a:xfrm>
        </p:spPr>
        <p:txBody>
          <a:bodyPr/>
          <a:lstStyle/>
          <a:p>
            <a:pPr algn="just">
              <a:lnSpc>
                <a:spcPct val="150000"/>
              </a:lnSpc>
              <a:buFont typeface="Wingdings" panose="05000000000000000000" charset="0"/>
              <a:buChar char="q"/>
            </a:pPr>
            <a:r>
              <a:rPr lang="en-US" sz="2800" dirty="0" smtClean="0">
                <a:latin typeface="Times New Roman" panose="02020603050405020304" charset="0"/>
                <a:cs typeface="Times New Roman" panose="02020603050405020304" charset="0"/>
                <a:sym typeface="+mn-ea"/>
              </a:rPr>
              <a:t>During </a:t>
            </a:r>
            <a:r>
              <a:rPr lang="en-US" sz="2800" dirty="0">
                <a:latin typeface="Times New Roman" panose="02020603050405020304" charset="0"/>
                <a:cs typeface="Times New Roman" panose="02020603050405020304" charset="0"/>
                <a:sym typeface="+mn-ea"/>
              </a:rPr>
              <a:t>Q0, Q1, Q2, Q3 high the GREEN LED on NORTH and SOUTH will be ON along with RED LED on EAST and WEST</a:t>
            </a:r>
            <a:r>
              <a:rPr lang="en-US" sz="2800" dirty="0" smtClean="0">
                <a:latin typeface="Times New Roman" panose="02020603050405020304" charset="0"/>
                <a:cs typeface="Times New Roman" panose="02020603050405020304" charset="0"/>
                <a:sym typeface="+mn-ea"/>
              </a:rPr>
              <a:t>.</a:t>
            </a:r>
            <a:endParaRPr lang="en-US" sz="2800" dirty="0" smtClean="0">
              <a:latin typeface="Times New Roman" panose="02020603050405020304" charset="0"/>
              <a:cs typeface="Times New Roman" panose="02020603050405020304" charset="0"/>
              <a:sym typeface="+mn-ea"/>
            </a:endParaRPr>
          </a:p>
          <a:p>
            <a:pPr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I</a:t>
            </a:r>
            <a:r>
              <a:rPr lang="en-US" sz="2800" dirty="0" smtClean="0">
                <a:latin typeface="Times New Roman" panose="02020603050405020304" charset="0"/>
                <a:cs typeface="Times New Roman" panose="02020603050405020304" charset="0"/>
                <a:sym typeface="+mn-ea"/>
              </a:rPr>
              <a:t>f  we assume </a:t>
            </a:r>
            <a:r>
              <a:rPr lang="en-US" sz="2800" dirty="0">
                <a:latin typeface="Times New Roman" panose="02020603050405020304" charset="0"/>
                <a:cs typeface="Times New Roman" panose="02020603050405020304" charset="0"/>
                <a:sym typeface="+mn-ea"/>
              </a:rPr>
              <a:t>clock is of 1Hz, the NORTH and SOUTH side are signaled GREEN to go for four sec and also the EAST and WEST side are signaled RED to STOP during this time</a:t>
            </a:r>
            <a:r>
              <a:rPr lang="en-US" sz="2800" dirty="0" smtClean="0">
                <a:latin typeface="Times New Roman" panose="02020603050405020304" charset="0"/>
                <a:cs typeface="Times New Roman" panose="02020603050405020304" charset="0"/>
                <a:sym typeface="+mn-ea"/>
              </a:rPr>
              <a:t>.</a:t>
            </a:r>
            <a:endParaRPr lang="en-US" sz="2800" dirty="0">
              <a:latin typeface="Times New Roman" panose="02020603050405020304" charset="0"/>
              <a:cs typeface="Times New Roman" panose="02020603050405020304" charset="0"/>
            </a:endParaRPr>
          </a:p>
        </p:txBody>
      </p:sp>
      <p:pic>
        <p:nvPicPr>
          <p:cNvPr id="4" name="Picture 3"/>
          <p:cNvPicPr>
            <a:picLocks noChangeAspect="1"/>
          </p:cNvPicPr>
          <p:nvPr/>
        </p:nvPicPr>
        <p:blipFill>
          <a:blip r:embed="rId2"/>
          <a:srcRect l="2411" t="-472" r="-2411" b="472"/>
          <a:stretch>
            <a:fillRect/>
          </a:stretch>
        </p:blipFill>
        <p:spPr>
          <a:xfrm>
            <a:off x="8203711" y="2418520"/>
            <a:ext cx="3766820" cy="3228975"/>
          </a:xfrm>
          <a:prstGeom prst="quadArrowCallout">
            <a:avLst/>
          </a:prstGeom>
          <a:ln w="38100">
            <a:solidFill>
              <a:schemeClr val="tx1"/>
            </a:solidFill>
          </a:ln>
        </p:spPr>
      </p:pic>
    </p:spTree>
  </p:cSld>
  <p:clrMapOvr>
    <a:masterClrMapping/>
  </p:clrMapOvr>
  <p:transition>
    <p:wipe dir="u"/>
  </p:transition>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344930"/>
            <a:ext cx="9692640" cy="4615815"/>
          </a:xfrm>
          <a:prstGeom prst="rect">
            <a:avLst/>
          </a:prstGeom>
          <a:noFill/>
        </p:spPr>
        <p:txBody>
          <a:bodyPr wrap="square" rtlCol="0" anchor="t">
            <a:spAutoFit/>
          </a:bodyPr>
          <a:lstStyle/>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When Q4 goes high, the YELLOW LED on NORTH and SOUTH will be ON along with RED LED on EAST and </a:t>
            </a:r>
            <a:r>
              <a:rPr lang="en-US" sz="2800" dirty="0" smtClean="0">
                <a:latin typeface="Times New Roman" panose="02020603050405020304" charset="0"/>
                <a:cs typeface="Times New Roman" panose="02020603050405020304" charset="0"/>
                <a:sym typeface="+mn-ea"/>
              </a:rPr>
              <a:t>WEST.</a:t>
            </a:r>
            <a:endParaRPr lang="en-US" sz="2800" dirty="0" smtClean="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I</a:t>
            </a:r>
            <a:r>
              <a:rPr lang="en-US" sz="2800" dirty="0" smtClean="0">
                <a:latin typeface="Times New Roman" panose="02020603050405020304" charset="0"/>
                <a:cs typeface="Times New Roman" panose="02020603050405020304" charset="0"/>
                <a:sym typeface="+mn-ea"/>
              </a:rPr>
              <a:t>f </a:t>
            </a:r>
            <a:r>
              <a:rPr lang="en-US" sz="2800" dirty="0">
                <a:latin typeface="Times New Roman" panose="02020603050405020304" charset="0"/>
                <a:cs typeface="Times New Roman" panose="02020603050405020304" charset="0"/>
                <a:sym typeface="+mn-ea"/>
              </a:rPr>
              <a:t>we assume clock is of 1Hz, the NORTH and SOUTH side are signaled YELLOW to slow down for 1sec and also the EAST and WEST side are signaled RED to STOP during this time.</a:t>
            </a:r>
            <a:endParaRPr lang="en-US" sz="2800"/>
          </a:p>
        </p:txBody>
      </p:sp>
    </p:spTree>
  </p:cSld>
  <p:clrMapOvr>
    <a:masterClrMapping/>
  </p:clrMapOvr>
  <p:transition>
    <p:pull dir="d"/>
  </p:transition>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344930"/>
            <a:ext cx="9645015" cy="4615815"/>
          </a:xfrm>
          <a:prstGeom prst="rect">
            <a:avLst/>
          </a:prstGeom>
          <a:noFill/>
        </p:spPr>
        <p:txBody>
          <a:bodyPr wrap="square" rtlCol="0" anchor="t">
            <a:spAutoFit/>
          </a:bodyPr>
          <a:lstStyle/>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When Q5, Q6, Q7, Q7 high the </a:t>
            </a:r>
            <a:r>
              <a:rPr lang="en-US" sz="2800" dirty="0" smtClean="0">
                <a:latin typeface="Times New Roman" panose="02020603050405020304" charset="0"/>
                <a:cs typeface="Times New Roman" panose="02020603050405020304" charset="0"/>
                <a:sym typeface="+mn-ea"/>
              </a:rPr>
              <a:t>green </a:t>
            </a:r>
            <a:r>
              <a:rPr lang="en-US" sz="2800" dirty="0">
                <a:latin typeface="Times New Roman" panose="02020603050405020304" charset="0"/>
                <a:cs typeface="Times New Roman" panose="02020603050405020304" charset="0"/>
                <a:sym typeface="+mn-ea"/>
              </a:rPr>
              <a:t>LED on EAST and WEST will be ON along with </a:t>
            </a:r>
            <a:r>
              <a:rPr lang="en-US" sz="2800" dirty="0" smtClean="0">
                <a:latin typeface="Times New Roman" panose="02020603050405020304" charset="0"/>
                <a:cs typeface="Times New Roman" panose="02020603050405020304" charset="0"/>
                <a:sym typeface="+mn-ea"/>
              </a:rPr>
              <a:t>red </a:t>
            </a:r>
            <a:r>
              <a:rPr lang="en-US" sz="2800" dirty="0">
                <a:latin typeface="Times New Roman" panose="02020603050405020304" charset="0"/>
                <a:cs typeface="Times New Roman" panose="02020603050405020304" charset="0"/>
                <a:sym typeface="+mn-ea"/>
              </a:rPr>
              <a:t>LED on NORTH and SOUTH</a:t>
            </a:r>
            <a:r>
              <a:rPr lang="en-US" sz="2800" dirty="0" smtClean="0">
                <a:latin typeface="Times New Roman" panose="02020603050405020304" charset="0"/>
                <a:cs typeface="Times New Roman" panose="02020603050405020304" charset="0"/>
                <a:sym typeface="+mn-ea"/>
              </a:rPr>
              <a:t>.</a:t>
            </a:r>
            <a:endParaRPr lang="en-US" sz="2800" dirty="0" smtClean="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I</a:t>
            </a:r>
            <a:r>
              <a:rPr lang="en-US" sz="2800" dirty="0" smtClean="0">
                <a:latin typeface="Times New Roman" panose="02020603050405020304" charset="0"/>
                <a:cs typeface="Times New Roman" panose="02020603050405020304" charset="0"/>
                <a:sym typeface="+mn-ea"/>
              </a:rPr>
              <a:t>f </a:t>
            </a:r>
            <a:r>
              <a:rPr lang="en-US" sz="2800" dirty="0">
                <a:latin typeface="Times New Roman" panose="02020603050405020304" charset="0"/>
                <a:cs typeface="Times New Roman" panose="02020603050405020304" charset="0"/>
                <a:sym typeface="+mn-ea"/>
              </a:rPr>
              <a:t>we assume clock is of 1Hz, the EAST and WEST side are signaled </a:t>
            </a:r>
            <a:r>
              <a:rPr lang="en-US" sz="2800" dirty="0" smtClean="0">
                <a:latin typeface="Times New Roman" panose="02020603050405020304" charset="0"/>
                <a:cs typeface="Times New Roman" panose="02020603050405020304" charset="0"/>
                <a:sym typeface="+mn-ea"/>
              </a:rPr>
              <a:t>green </a:t>
            </a:r>
            <a:r>
              <a:rPr lang="en-US" sz="2800" dirty="0">
                <a:latin typeface="Times New Roman" panose="02020603050405020304" charset="0"/>
                <a:cs typeface="Times New Roman" panose="02020603050405020304" charset="0"/>
                <a:sym typeface="+mn-ea"/>
              </a:rPr>
              <a:t>to go for four sec.</a:t>
            </a:r>
            <a:endParaRPr lang="en-US" sz="2800" dirty="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And the NORTH and SOUTH side are signaled </a:t>
            </a:r>
            <a:r>
              <a:rPr lang="en-US" sz="2800" dirty="0" smtClean="0">
                <a:latin typeface="Times New Roman" panose="02020603050405020304" charset="0"/>
                <a:cs typeface="Times New Roman" panose="02020603050405020304" charset="0"/>
                <a:sym typeface="+mn-ea"/>
              </a:rPr>
              <a:t>red </a:t>
            </a:r>
            <a:r>
              <a:rPr lang="en-US" sz="2800" dirty="0">
                <a:latin typeface="Times New Roman" panose="02020603050405020304" charset="0"/>
                <a:cs typeface="Times New Roman" panose="02020603050405020304" charset="0"/>
                <a:sym typeface="+mn-ea"/>
              </a:rPr>
              <a:t>to STOP during this time</a:t>
            </a:r>
            <a:r>
              <a:rPr lang="en-US" sz="2800" dirty="0" smtClean="0">
                <a:latin typeface="Times New Roman" panose="02020603050405020304" charset="0"/>
                <a:cs typeface="Times New Roman" panose="02020603050405020304" charset="0"/>
                <a:sym typeface="+mn-ea"/>
              </a:rPr>
              <a:t>.</a:t>
            </a:r>
            <a:endParaRPr lang="en-US" sz="2800"/>
          </a:p>
        </p:txBody>
      </p:sp>
    </p:spTree>
  </p:cSld>
  <p:clrMapOvr>
    <a:masterClrMapping/>
  </p:clrMapOvr>
  <p:transition>
    <p:dissolve/>
  </p:transition>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7" name="Text Box 6"/>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smtClean="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rPr>
              <a:t>Working</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
        <p:nvSpPr>
          <p:cNvPr id="2" name="Text Box 1"/>
          <p:cNvSpPr txBox="1"/>
          <p:nvPr/>
        </p:nvSpPr>
        <p:spPr>
          <a:xfrm>
            <a:off x="680720" y="1344930"/>
            <a:ext cx="9629140" cy="4615815"/>
          </a:xfrm>
          <a:prstGeom prst="rect">
            <a:avLst/>
          </a:prstGeom>
          <a:noFill/>
        </p:spPr>
        <p:txBody>
          <a:bodyPr wrap="square" rtlCol="0" anchor="t">
            <a:spAutoFit/>
          </a:bodyPr>
          <a:lstStyle/>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When Q4 goes high, the </a:t>
            </a:r>
            <a:r>
              <a:rPr lang="en-US" sz="2800" dirty="0" smtClean="0">
                <a:latin typeface="Times New Roman" panose="02020603050405020304" charset="0"/>
                <a:cs typeface="Times New Roman" panose="02020603050405020304" charset="0"/>
                <a:sym typeface="+mn-ea"/>
              </a:rPr>
              <a:t>yellow </a:t>
            </a:r>
            <a:r>
              <a:rPr lang="en-US" sz="2800" dirty="0">
                <a:latin typeface="Times New Roman" panose="02020603050405020304" charset="0"/>
                <a:cs typeface="Times New Roman" panose="02020603050405020304" charset="0"/>
                <a:sym typeface="+mn-ea"/>
              </a:rPr>
              <a:t>LED on EAST and WEST will be ON along with </a:t>
            </a:r>
            <a:r>
              <a:rPr lang="en-US" sz="2800" dirty="0" smtClean="0">
                <a:latin typeface="Times New Roman" panose="02020603050405020304" charset="0"/>
                <a:cs typeface="Times New Roman" panose="02020603050405020304" charset="0"/>
                <a:sym typeface="+mn-ea"/>
              </a:rPr>
              <a:t>red LED </a:t>
            </a:r>
            <a:r>
              <a:rPr lang="en-US" sz="2800" dirty="0">
                <a:latin typeface="Times New Roman" panose="02020603050405020304" charset="0"/>
                <a:cs typeface="Times New Roman" panose="02020603050405020304" charset="0"/>
                <a:sym typeface="+mn-ea"/>
              </a:rPr>
              <a:t>on NORTH and </a:t>
            </a:r>
            <a:r>
              <a:rPr lang="en-US" sz="2800" dirty="0" smtClean="0">
                <a:latin typeface="Times New Roman" panose="02020603050405020304" charset="0"/>
                <a:cs typeface="Times New Roman" panose="02020603050405020304" charset="0"/>
                <a:sym typeface="+mn-ea"/>
              </a:rPr>
              <a:t>SOUTH.</a:t>
            </a:r>
            <a:endParaRPr lang="en-US" sz="2800" dirty="0" smtClean="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I</a:t>
            </a:r>
            <a:r>
              <a:rPr lang="en-US" sz="2800" dirty="0" smtClean="0">
                <a:latin typeface="Times New Roman" panose="02020603050405020304" charset="0"/>
                <a:cs typeface="Times New Roman" panose="02020603050405020304" charset="0"/>
                <a:sym typeface="+mn-ea"/>
              </a:rPr>
              <a:t>f </a:t>
            </a:r>
            <a:r>
              <a:rPr lang="en-US" sz="2800" dirty="0">
                <a:latin typeface="Times New Roman" panose="02020603050405020304" charset="0"/>
                <a:cs typeface="Times New Roman" panose="02020603050405020304" charset="0"/>
                <a:sym typeface="+mn-ea"/>
              </a:rPr>
              <a:t>we assume clock is of 1Hz, the EAST and WEST side are signaled </a:t>
            </a:r>
            <a:r>
              <a:rPr lang="en-US" sz="2800" dirty="0" smtClean="0">
                <a:latin typeface="Times New Roman" panose="02020603050405020304" charset="0"/>
                <a:cs typeface="Times New Roman" panose="02020603050405020304" charset="0"/>
                <a:sym typeface="+mn-ea"/>
              </a:rPr>
              <a:t>yellow </a:t>
            </a:r>
            <a:r>
              <a:rPr lang="en-US" sz="2800" dirty="0">
                <a:latin typeface="Times New Roman" panose="02020603050405020304" charset="0"/>
                <a:cs typeface="Times New Roman" panose="02020603050405020304" charset="0"/>
                <a:sym typeface="+mn-ea"/>
              </a:rPr>
              <a:t>to slow down for 1sec and also the NORTH and SOUTH side are signaled </a:t>
            </a:r>
            <a:r>
              <a:rPr lang="en-US" sz="2800" dirty="0" smtClean="0">
                <a:latin typeface="Times New Roman" panose="02020603050405020304" charset="0"/>
                <a:cs typeface="Times New Roman" panose="02020603050405020304" charset="0"/>
                <a:sym typeface="+mn-ea"/>
              </a:rPr>
              <a:t>red </a:t>
            </a:r>
            <a:r>
              <a:rPr lang="en-US" sz="2800" dirty="0">
                <a:latin typeface="Times New Roman" panose="02020603050405020304" charset="0"/>
                <a:cs typeface="Times New Roman" panose="02020603050405020304" charset="0"/>
                <a:sym typeface="+mn-ea"/>
              </a:rPr>
              <a:t>to STOP during this time</a:t>
            </a:r>
            <a:r>
              <a:rPr lang="en-US" sz="2800" dirty="0" smtClean="0">
                <a:latin typeface="Times New Roman" panose="02020603050405020304" charset="0"/>
                <a:cs typeface="Times New Roman" panose="02020603050405020304" charset="0"/>
                <a:sym typeface="+mn-ea"/>
              </a:rPr>
              <a:t>.</a:t>
            </a:r>
            <a:endParaRPr lang="en-US" sz="2800" dirty="0" smtClean="0">
              <a:latin typeface="Times New Roman" panose="02020603050405020304" charset="0"/>
              <a:cs typeface="Times New Roman" panose="02020603050405020304" charset="0"/>
              <a:sym typeface="+mn-ea"/>
            </a:endParaRPr>
          </a:p>
          <a:p>
            <a:pPr marL="457200" indent="-457200" algn="just">
              <a:lnSpc>
                <a:spcPct val="150000"/>
              </a:lnSpc>
              <a:buFont typeface="Wingdings" panose="05000000000000000000" charset="0"/>
              <a:buChar char="q"/>
            </a:pPr>
            <a:r>
              <a:rPr lang="en-US" sz="2800" dirty="0">
                <a:latin typeface="Times New Roman" panose="02020603050405020304" charset="0"/>
                <a:cs typeface="Times New Roman" panose="02020603050405020304" charset="0"/>
                <a:sym typeface="+mn-ea"/>
              </a:rPr>
              <a:t>These above four stages form a continuous cycle, to control the traffic light on a four </a:t>
            </a:r>
            <a:r>
              <a:rPr lang="en-US" sz="2800" dirty="0" smtClean="0">
                <a:latin typeface="Times New Roman" panose="02020603050405020304" charset="0"/>
                <a:cs typeface="Times New Roman" panose="02020603050405020304" charset="0"/>
                <a:sym typeface="+mn-ea"/>
              </a:rPr>
              <a:t>way.</a:t>
            </a:r>
            <a:endParaRPr lang="en-US" sz="2800"/>
          </a:p>
        </p:txBody>
      </p:sp>
    </p:spTree>
  </p:cSld>
  <p:clrMapOvr>
    <a:masterClrMapping/>
  </p:clrMapOvr>
  <p:transition>
    <p:cut thruBlk="1"/>
  </p:transition>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pic>
        <p:nvPicPr>
          <p:cNvPr id="4" name="Picture 3" descr="3cb3f174b922b4c0e0739bec3058a4b5.gif"/>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p:transition>
    <p:wheel spokes="4"/>
  </p:transition>
</p:sld>
</file>

<file path=ppt/slides/slide5.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9" name="Content Placeholder 8"/>
          <p:cNvSpPr>
            <a:spLocks noGrp="1"/>
          </p:cNvSpPr>
          <p:nvPr>
            <p:ph idx="1"/>
          </p:nvPr>
        </p:nvSpPr>
        <p:spPr>
          <a:xfrm>
            <a:off x="680720" y="1344930"/>
            <a:ext cx="9704705" cy="4782185"/>
          </a:xfrm>
        </p:spPr>
        <p:txBody>
          <a:bodyPr/>
          <a:lstStyle/>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Traffic Lights are used to control the vehicular traffic. </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In the modern era, everyone has different types of vehicles resulting in rise to the numbers of vehicles. </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That’s why traffic lights are mandatory to avoid the traffic jams and accidents. </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Traffic light has proved to be an amazing way to stop the vehicular collisions and it also control the traffic jams in today’s modern era where everyone owns the different types of vehicles.</a:t>
            </a:r>
            <a:endParaRPr lang="en-US" sz="2400" dirty="0">
              <a:latin typeface="Times New Roman" panose="02020603050405020304" charset="0"/>
              <a:cs typeface="Times New Roman" panose="02020603050405020304" charset="0"/>
            </a:endParaRPr>
          </a:p>
        </p:txBody>
      </p:sp>
      <p:sp>
        <p:nvSpPr>
          <p:cNvPr id="3" name="Text Box 2"/>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wipe dir="u"/>
  </p:transition>
</p:sld>
</file>

<file path=ppt/slides/slide6.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13" name="Content Placeholder 12"/>
          <p:cNvSpPr>
            <a:spLocks noGrp="1"/>
          </p:cNvSpPr>
          <p:nvPr>
            <p:ph sz="half" idx="1"/>
          </p:nvPr>
        </p:nvSpPr>
        <p:spPr>
          <a:xfrm>
            <a:off x="680720" y="1600200"/>
            <a:ext cx="6970644" cy="4906617"/>
          </a:xfrm>
        </p:spPr>
        <p:txBody>
          <a:bodyPr/>
          <a:lstStyle/>
          <a:p>
            <a:pPr algn="just">
              <a:lnSpc>
                <a:spcPct val="150000"/>
              </a:lnSpc>
              <a:buFont typeface="Wingdings" panose="05000000000000000000" charset="0"/>
              <a:buChar char="q"/>
            </a:pPr>
            <a:r>
              <a:rPr lang="en-US" sz="2400" dirty="0">
                <a:latin typeface="Times New Roman" panose="02020603050405020304" charset="0"/>
                <a:cs typeface="Times New Roman" panose="02020603050405020304" charset="0"/>
              </a:rPr>
              <a:t>Traffic signals are the most suitable method of controlling traffic in busy junction or lane.</a:t>
            </a:r>
            <a:endParaRPr lang="en-US" sz="2400" dirty="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a:latin typeface="Times New Roman" panose="02020603050405020304" charset="0"/>
                <a:cs typeface="Times New Roman" panose="02020603050405020304" charset="0"/>
              </a:rPr>
              <a:t>The monitoring and controlling of Road/lane traffic is a major problem in many country.</a:t>
            </a:r>
            <a:endParaRPr lang="en-US" sz="2400" dirty="0">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dirty="0">
                <a:latin typeface="Times New Roman" panose="02020603050405020304" charset="0"/>
                <a:cs typeface="Times New Roman" panose="02020603050405020304" charset="0"/>
              </a:rPr>
              <a:t>Because Number of vehicles is increasing daily but highways developments have a lower phase that lead to traffic blocking  problem or congestion problem.</a:t>
            </a:r>
            <a:endParaRPr lang="en-US" sz="2400" dirty="0">
              <a:latin typeface="Times New Roman" panose="02020603050405020304" charset="0"/>
              <a:cs typeface="Times New Roman" panose="02020603050405020304" charset="0"/>
            </a:endParaRPr>
          </a:p>
        </p:txBody>
      </p:sp>
      <p:pic>
        <p:nvPicPr>
          <p:cNvPr id="2050" name="Picture 2" descr="Answering readers' common questions about traffic signal timing in West  Michigan - mlive.com"/>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7776210" y="1600200"/>
            <a:ext cx="3926840" cy="4036695"/>
          </a:xfrm>
          <a:prstGeom prst="homePlate">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3" name="Text Box 2"/>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wheel spokes="8"/>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13" name="Content Placeholder 12"/>
          <p:cNvSpPr>
            <a:spLocks noGrp="1"/>
          </p:cNvSpPr>
          <p:nvPr>
            <p:ph sz="half" idx="1"/>
          </p:nvPr>
        </p:nvSpPr>
        <p:spPr>
          <a:xfrm>
            <a:off x="680720" y="1600200"/>
            <a:ext cx="5130165" cy="4906645"/>
          </a:xfrm>
        </p:spPr>
        <p:txBody>
          <a:bodyPr/>
          <a:lstStyle/>
          <a:p>
            <a:pPr algn="just">
              <a:lnSpc>
                <a:spcPct val="150000"/>
              </a:lnSpc>
              <a:buFont typeface="Wingdings" panose="05000000000000000000" charset="0"/>
              <a:buChar char="q"/>
            </a:pPr>
            <a:r>
              <a:rPr lang="en-US" sz="2400" dirty="0">
                <a:latin typeface="Times New Roman" panose="02020603050405020304" charset="0"/>
                <a:cs typeface="Times New Roman" panose="02020603050405020304" charset="0"/>
                <a:sym typeface="+mn-ea"/>
              </a:rPr>
              <a:t>Traffic policeman are stand at a  traffic intersection daily in order to overcome these congestion in peak hour then  one of the roots are a problem is due to unsuccessful traffic light controllers.</a:t>
            </a:r>
            <a:endParaRPr lang="en-US" sz="2400" dirty="0">
              <a:latin typeface="Times New Roman" panose="02020603050405020304" charset="0"/>
              <a:cs typeface="Times New Roman" panose="02020603050405020304" charset="0"/>
            </a:endParaRPr>
          </a:p>
        </p:txBody>
      </p:sp>
      <p:sp>
        <p:nvSpPr>
          <p:cNvPr id="3" name="Text Box 2"/>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pic>
        <p:nvPicPr>
          <p:cNvPr id="1032" name="Picture 8" descr="Karachi Traffic Police Launches Traffic Violation Evidence System (TVES) -  Brandsynario"/>
          <p:cNvPicPr>
            <a:picLocks noGrp="1"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35383" y="1671763"/>
            <a:ext cx="5376862" cy="3514918"/>
          </a:xfrm>
          <a:prstGeom prst="cloud">
            <a:avLst/>
          </a:prstGeom>
          <a:noFill/>
          <a:ln w="38100">
            <a:solidFill>
              <a:schemeClr val="tx1"/>
            </a:solidFill>
          </a:ln>
          <a:extLst>
            <a:ext uri="{909E8E84-426E-40DD-AFC4-6F175D3DCCD1}">
              <a14:hiddenFill xmlns:a14="http://schemas.microsoft.com/office/drawing/2010/main">
                <a:solidFill>
                  <a:srgbClr val="FFFFFF"/>
                </a:solidFill>
              </a14:hiddenFill>
            </a:ext>
          </a:extLst>
        </p:spPr>
      </p:pic>
    </p:spTree>
  </p:cSld>
  <p:clrMapOvr>
    <a:masterClrMapping/>
  </p:clrMapOvr>
  <p:transition>
    <p:wipe dir="r"/>
  </p:transition>
</p:sld>
</file>

<file path=ppt/slides/slide8.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13" name="Content Placeholder 12"/>
          <p:cNvSpPr>
            <a:spLocks noGrp="1"/>
          </p:cNvSpPr>
          <p:nvPr>
            <p:ph sz="half" idx="1"/>
          </p:nvPr>
        </p:nvSpPr>
        <p:spPr>
          <a:xfrm>
            <a:off x="680720" y="1344930"/>
            <a:ext cx="8771890" cy="4810760"/>
          </a:xfrm>
        </p:spPr>
        <p:txBody>
          <a:bodyPr/>
          <a:lstStyle/>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There are three lights in the traffic signal, having different message for the drivers.</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Red light (upper one) asks the driver to yield at the intersection.</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Green light (last one) gives the driver free license to drive through the intersection.</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The yellow light (middle one) alerts the driver to wait.</a:t>
            </a:r>
            <a:endParaRPr lang="en-US" sz="2400" b="0" i="0" dirty="0">
              <a:effectLst/>
              <a:latin typeface="Times New Roman" panose="02020603050405020304" charset="0"/>
              <a:cs typeface="Times New Roman" panose="02020603050405020304" charset="0"/>
            </a:endParaRPr>
          </a:p>
          <a:p>
            <a:pPr algn="just">
              <a:lnSpc>
                <a:spcPct val="150000"/>
              </a:lnSpc>
              <a:buFont typeface="Wingdings" panose="05000000000000000000" charset="0"/>
              <a:buChar char="q"/>
            </a:pPr>
            <a:r>
              <a:rPr lang="en-US" sz="2400" b="0" i="0" dirty="0">
                <a:effectLst/>
                <a:latin typeface="Times New Roman" panose="02020603050405020304" charset="0"/>
                <a:cs typeface="Times New Roman" panose="02020603050405020304" charset="0"/>
              </a:rPr>
              <a:t>If the next light is red one or get ready to go / turn the engine ON if the green light is next.</a:t>
            </a:r>
            <a:endParaRPr lang="en-US" sz="2400" b="0" i="0" dirty="0">
              <a:solidFill>
                <a:srgbClr val="2C2F34"/>
              </a:solidFill>
              <a:effectLst/>
              <a:latin typeface="Times New Roman" panose="02020603050405020304" charset="0"/>
              <a:cs typeface="Times New Roman" panose="02020603050405020304" charset="0"/>
            </a:endParaRPr>
          </a:p>
        </p:txBody>
      </p:sp>
      <p:pic>
        <p:nvPicPr>
          <p:cNvPr id="6146" name="Picture 2" descr="Red Yellow Green LED DC Traffic Signal Light: Amazon.com: Industrial &amp;  Scientific"/>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9452334" y="1535623"/>
            <a:ext cx="2526306" cy="4429885"/>
          </a:xfrm>
          <a:prstGeom prst="ellipse">
            <a:avLst/>
          </a:prstGeom>
          <a:noFill/>
          <a:ln w="38100">
            <a:solidFill>
              <a:schemeClr val="tx1"/>
            </a:solidFill>
          </a:ln>
          <a:extLst>
            <a:ext uri="{909E8E84-426E-40DD-AFC4-6F175D3DCCD1}">
              <a14:hiddenFill xmlns:a14="http://schemas.microsoft.com/office/drawing/2010/main">
                <a:solidFill>
                  <a:srgbClr val="FFFFFF"/>
                </a:solidFill>
              </a14:hiddenFill>
            </a:ext>
          </a:extLst>
        </p:spPr>
      </p:pic>
      <p:sp>
        <p:nvSpPr>
          <p:cNvPr id="3" name="Text Box 2"/>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wipe dir="u"/>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alphaModFix amt="26000"/>
          </a:blip>
          <a:stretch>
            <a:fillRect/>
          </a:stretch>
        </a:blipFill>
        <a:effectLst/>
      </p:bgPr>
    </p:bg>
    <p:spTree>
      <p:nvGrpSpPr>
        <p:cNvPr id="1" name=""/>
        <p:cNvGrpSpPr/>
        <p:nvPr/>
      </p:nvGrpSpPr>
      <p:grpSpPr>
        <a:xfrm>
          <a:off x="0" y="0"/>
          <a:ext cx="0" cy="0"/>
          <a:chOff x="0" y="0"/>
          <a:chExt cx="0" cy="0"/>
        </a:xfrm>
      </p:grpSpPr>
      <p:sp>
        <p:nvSpPr>
          <p:cNvPr id="4" name="Content Placeholder 3"/>
          <p:cNvSpPr>
            <a:spLocks noGrp="1"/>
          </p:cNvSpPr>
          <p:nvPr>
            <p:ph sz="half" idx="1"/>
          </p:nvPr>
        </p:nvSpPr>
        <p:spPr>
          <a:xfrm>
            <a:off x="680720" y="1344930"/>
            <a:ext cx="7089775" cy="3968115"/>
          </a:xfrm>
        </p:spPr>
        <p:txBody>
          <a:bodyPr/>
          <a:lstStyle/>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Basic idea </a:t>
            </a:r>
            <a:r>
              <a:rPr lang="en-US" sz="2800" dirty="0">
                <a:solidFill>
                  <a:srgbClr val="000000"/>
                </a:solidFill>
                <a:latin typeface="Times New Roman" panose="02020603050405020304" charset="0"/>
                <a:cs typeface="Times New Roman" panose="02020603050405020304" charset="0"/>
              </a:rPr>
              <a:t>is that presentation </a:t>
            </a:r>
            <a:r>
              <a:rPr lang="en-US" sz="2800" b="0" i="0" dirty="0">
                <a:solidFill>
                  <a:srgbClr val="000000"/>
                </a:solidFill>
                <a:effectLst/>
                <a:latin typeface="Times New Roman" panose="02020603050405020304" charset="0"/>
                <a:cs typeface="Times New Roman" panose="02020603050405020304" charset="0"/>
              </a:rPr>
              <a:t>we have chosen is a traffic light controller is to create </a:t>
            </a:r>
            <a:r>
              <a:rPr lang="en-US" sz="2800" dirty="0">
                <a:solidFill>
                  <a:srgbClr val="000000"/>
                </a:solidFill>
                <a:latin typeface="Times New Roman" panose="02020603050405020304" charset="0"/>
                <a:cs typeface="Times New Roman" panose="02020603050405020304" charset="0"/>
              </a:rPr>
              <a:t>four</a:t>
            </a:r>
            <a:r>
              <a:rPr lang="en-US" sz="2800" b="0" i="0" dirty="0">
                <a:solidFill>
                  <a:srgbClr val="000000"/>
                </a:solidFill>
                <a:effectLst/>
                <a:latin typeface="Times New Roman" panose="02020603050405020304" charset="0"/>
                <a:cs typeface="Times New Roman" panose="02020603050405020304" charset="0"/>
              </a:rPr>
              <a:t> ways traffic controller through the concept of digital logic design. </a:t>
            </a:r>
            <a:endParaRPr lang="en-US" sz="2800" b="0" i="0" dirty="0">
              <a:solidFill>
                <a:srgbClr val="000000"/>
              </a:solidFill>
              <a:effectLst/>
              <a:latin typeface="Times New Roman" panose="02020603050405020304" charset="0"/>
              <a:cs typeface="Times New Roman" panose="02020603050405020304" charset="0"/>
            </a:endParaRPr>
          </a:p>
          <a:p>
            <a:pPr algn="just">
              <a:buFont typeface="Wingdings" panose="05000000000000000000" charset="0"/>
              <a:buChar char="q"/>
            </a:pPr>
            <a:r>
              <a:rPr lang="en-US" sz="2800" b="0" i="0" dirty="0">
                <a:solidFill>
                  <a:srgbClr val="000000"/>
                </a:solidFill>
                <a:effectLst/>
                <a:latin typeface="Times New Roman" panose="02020603050405020304" charset="0"/>
                <a:cs typeface="Times New Roman" panose="02020603050405020304" charset="0"/>
              </a:rPr>
              <a:t>That we create such a circuit in which there will be four traffic signals which will turn GREEN one by one while the other traffic signals are will be RED,  simultaneously. </a:t>
            </a:r>
            <a:endParaRPr lang="en-US" sz="2800" dirty="0">
              <a:latin typeface="Times New Roman" panose="02020603050405020304" charset="0"/>
              <a:cs typeface="Times New Roman" panose="02020603050405020304" charset="0"/>
            </a:endParaRPr>
          </a:p>
          <a:p>
            <a:pPr marL="0" indent="0">
              <a:buNone/>
            </a:pPr>
            <a:endParaRPr lang="en-US" sz="2800" dirty="0">
              <a:latin typeface="Times New Roman" panose="02020603050405020304" charset="0"/>
              <a:cs typeface="Times New Roman" panose="02020603050405020304" charset="0"/>
            </a:endParaRPr>
          </a:p>
        </p:txBody>
      </p:sp>
      <p:pic>
        <p:nvPicPr>
          <p:cNvPr id="11" name="Content Placeholder 10"/>
          <p:cNvPicPr>
            <a:picLocks noGrp="1" noChangeAspect="1"/>
          </p:cNvPicPr>
          <p:nvPr>
            <p:ph sz="half" idx="2"/>
          </p:nvPr>
        </p:nvPicPr>
        <p:blipFill>
          <a:blip r:embed="rId2"/>
          <a:stretch>
            <a:fillRect/>
          </a:stretch>
        </p:blipFill>
        <p:spPr>
          <a:xfrm>
            <a:off x="7999730" y="1721485"/>
            <a:ext cx="3738880" cy="3415665"/>
          </a:xfrm>
          <a:prstGeom prst="rect">
            <a:avLst/>
          </a:prstGeom>
          <a:ln w="38100">
            <a:solidFill>
              <a:schemeClr val="tx1"/>
            </a:solidFill>
          </a:ln>
        </p:spPr>
      </p:pic>
      <p:sp>
        <p:nvSpPr>
          <p:cNvPr id="5" name="Text Box 4"/>
          <p:cNvSpPr txBox="1"/>
          <p:nvPr/>
        </p:nvSpPr>
        <p:spPr>
          <a:xfrm>
            <a:off x="0" y="184150"/>
            <a:ext cx="12192000" cy="706755"/>
          </a:xfrm>
          <a:prstGeom prst="rect">
            <a:avLst/>
          </a:prstGeom>
          <a:solidFill>
            <a:schemeClr val="accent1">
              <a:lumMod val="50000"/>
            </a:schemeClr>
          </a:solidFill>
        </p:spPr>
        <p:txBody>
          <a:bodyPr wrap="square" rtlCol="0">
            <a:spAutoFit/>
          </a:bodyPr>
          <a:lstStyle/>
          <a:p>
            <a:pPr algn="ctr"/>
            <a:r>
              <a:rPr lang="en-US" sz="4000" b="1" dirty="0">
                <a:solidFill>
                  <a:schemeClr val="bg1"/>
                </a:solidFill>
                <a:latin typeface="Times New Roman" panose="02020603050405020304" charset="0"/>
                <a:cs typeface="Times New Roman" panose="02020603050405020304" charset="0"/>
                <a:sym typeface="+mn-ea"/>
              </a:rPr>
              <a:t>Introduction</a:t>
            </a:r>
            <a:endParaRPr lang="en-US" sz="4000" b="1" dirty="0">
              <a:solidFill>
                <a:schemeClr val="bg1"/>
              </a:solidFill>
              <a:effectLst>
                <a:outerShdw blurRad="38100" dist="19050" dir="2700000" algn="tl" rotWithShape="0">
                  <a:schemeClr val="dk1">
                    <a:alpha val="40000"/>
                  </a:schemeClr>
                </a:outerShdw>
              </a:effectLst>
              <a:latin typeface="Times New Roman" panose="02020603050405020304" charset="0"/>
              <a:cs typeface="Times New Roman" panose="02020603050405020304" charset="0"/>
            </a:endParaRPr>
          </a:p>
        </p:txBody>
      </p:sp>
    </p:spTree>
  </p:cSld>
  <p:clrMapOvr>
    <a:masterClrMapping/>
  </p:clrMapOvr>
  <p:transition>
    <p:pull dir="ld"/>
  </p:transition>
</p:sld>
</file>

<file path=ppt/theme/theme1.xml><?xml version="1.0" encoding="utf-8"?>
<a:theme xmlns:a="http://schemas.openxmlformats.org/drawingml/2006/main" name="Default Design">
  <a:themeElements>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fontScheme name="">
      <a:majorFont>
        <a:latin typeface="Arial"/>
        <a:ea typeface="Arial"/>
        <a:cs typeface=""/>
      </a:majorFont>
      <a:minorFont>
        <a:latin typeface="Arial"/>
        <a:ea typeface="Arial"/>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raClrSchemeLst>
    <a:extraClrScheme>
      <a:clrScheme name="">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4"/>
        </a:accent5>
        <a:accent6>
          <a:srgbClr val="E5895B"/>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7B7E5"/>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
        <a:dk1>
          <a:srgbClr val="000000"/>
        </a:dk1>
        <a:lt1>
          <a:srgbClr val="DEF6F1"/>
        </a:lt1>
        <a:dk2>
          <a:srgbClr val="000000"/>
        </a:dk2>
        <a:lt2>
          <a:srgbClr val="969696"/>
        </a:lt2>
        <a:accent1>
          <a:srgbClr val="FFFFFF"/>
        </a:accent1>
        <a:accent2>
          <a:srgbClr val="8DC6FF"/>
        </a:accent2>
        <a:accent3>
          <a:srgbClr val="EBFAF7"/>
        </a:accent3>
        <a:accent4>
          <a:srgbClr val="000000"/>
        </a:accent4>
        <a:accent5>
          <a:srgbClr val="FFFFFF"/>
        </a:accent5>
        <a:accent6>
          <a:srgbClr val="7EB1E5"/>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7B7"/>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
        <a:dk1>
          <a:srgbClr val="FFFFFF"/>
        </a:dk1>
        <a:lt1>
          <a:srgbClr val="008080"/>
        </a:lt1>
        <a:dk2>
          <a:srgbClr val="FFFF99"/>
        </a:dk2>
        <a:lt2>
          <a:srgbClr val="005A58"/>
        </a:lt2>
        <a:accent1>
          <a:srgbClr val="006462"/>
        </a:accent1>
        <a:accent2>
          <a:srgbClr val="6D6FC7"/>
        </a:accent2>
        <a:accent3>
          <a:srgbClr val="AAC1C1"/>
        </a:accent3>
        <a:accent4>
          <a:srgbClr val="DCDCDC"/>
        </a:accent4>
        <a:accent5>
          <a:srgbClr val="AAB8B8"/>
        </a:accent5>
        <a:accent6>
          <a:srgbClr val="6163B2"/>
        </a:accent6>
        <a:hlink>
          <a:srgbClr val="00FFFF"/>
        </a:hlink>
        <a:folHlink>
          <a:srgbClr val="00FF00"/>
        </a:folHlink>
      </a:clrScheme>
      <a:clrMap bg1="lt1" tx1="dk1" bg2="lt2" tx2="dk2" accent1="accent1" accent2="accent2" accent3="accent3" accent4="accent4" accent5="accent5" accent6="accent6" hlink="hlink" folHlink="folHlink"/>
    </a:extraClrScheme>
    <a:extraClrScheme>
      <a:clrScheme name="">
        <a:dk1>
          <a:srgbClr val="FFFFFF"/>
        </a:dk1>
        <a:lt1>
          <a:srgbClr val="800000"/>
        </a:lt1>
        <a:dk2>
          <a:srgbClr val="DFD293"/>
        </a:dk2>
        <a:lt2>
          <a:srgbClr val="5C1F00"/>
        </a:lt2>
        <a:accent1>
          <a:srgbClr val="CC3300"/>
        </a:accent1>
        <a:accent2>
          <a:srgbClr val="BE7960"/>
        </a:accent2>
        <a:accent3>
          <a:srgbClr val="C1AAAA"/>
        </a:accent3>
        <a:accent4>
          <a:srgbClr val="DCDCDC"/>
        </a:accent4>
        <a:accent5>
          <a:srgbClr val="E2ADAA"/>
        </a:accent5>
        <a:accent6>
          <a:srgbClr val="AA6C55"/>
        </a:accent6>
        <a:hlink>
          <a:srgbClr val="FFFF99"/>
        </a:hlink>
        <a:folHlink>
          <a:srgbClr val="D3A219"/>
        </a:folHlink>
      </a:clrScheme>
      <a:clrMap bg1="lt1" tx1="dk1" bg2="lt2" tx2="dk2" accent1="accent1" accent2="accent2" accent3="accent3" accent4="accent4" accent5="accent5" accent6="accent6" hlink="hlink" folHlink="folHlink"/>
    </a:extraClrScheme>
    <a:extraClrScheme>
      <a:clrScheme name="">
        <a:dk1>
          <a:srgbClr val="FFFFFF"/>
        </a:dk1>
        <a:lt1>
          <a:srgbClr val="000099"/>
        </a:lt1>
        <a:dk2>
          <a:srgbClr val="CCFFFF"/>
        </a:dk2>
        <a:lt2>
          <a:srgbClr val="003366"/>
        </a:lt2>
        <a:accent1>
          <a:srgbClr val="3366CC"/>
        </a:accent1>
        <a:accent2>
          <a:srgbClr val="00B000"/>
        </a:accent2>
        <a:accent3>
          <a:srgbClr val="AAAACA"/>
        </a:accent3>
        <a:accent4>
          <a:srgbClr val="DCDCDC"/>
        </a:accent4>
        <a:accent5>
          <a:srgbClr val="ADB9E2"/>
        </a:accent5>
        <a:accent6>
          <a:srgbClr val="009D00"/>
        </a:accent6>
        <a:hlink>
          <a:srgbClr val="66CCFF"/>
        </a:hlink>
        <a:folHlink>
          <a:srgbClr val="FFE701"/>
        </a:folHlink>
      </a:clrScheme>
      <a:clrMap bg1="lt1" tx1="dk1" bg2="lt2" tx2="dk2" accent1="accent1" accent2="accent2" accent3="accent3" accent4="accent4" accent5="accent5" accent6="accent6" hlink="hlink" folHlink="folHlink"/>
    </a:extraClrScheme>
    <a:extraClrScheme>
      <a:clrScheme name="">
        <a:dk1>
          <a:srgbClr val="FFFFFF"/>
        </a:dk1>
        <a:lt1>
          <a:srgbClr val="000000"/>
        </a:lt1>
        <a:dk2>
          <a:srgbClr val="E3EBF1"/>
        </a:dk2>
        <a:lt2>
          <a:srgbClr val="336699"/>
        </a:lt2>
        <a:accent1>
          <a:srgbClr val="003399"/>
        </a:accent1>
        <a:accent2>
          <a:srgbClr val="468A4B"/>
        </a:accent2>
        <a:accent3>
          <a:srgbClr val="AAAAAA"/>
        </a:accent3>
        <a:accent4>
          <a:srgbClr val="DCDCDC"/>
        </a:accent4>
        <a:accent5>
          <a:srgbClr val="AAADCA"/>
        </a:accent5>
        <a:accent6>
          <a:srgbClr val="3E7B43"/>
        </a:accent6>
        <a:hlink>
          <a:srgbClr val="66CCFF"/>
        </a:hlink>
        <a:folHlink>
          <a:srgbClr val="F0E500"/>
        </a:folHlink>
      </a:clrScheme>
      <a:clrMap bg1="lt1" tx1="dk1" bg2="lt2" tx2="dk2" accent1="accent1" accent2="accent2" accent3="accent3" accent4="accent4" accent5="accent5" accent6="accent6" hlink="hlink" folHlink="folHlink"/>
    </a:extraClrScheme>
    <a:extraClrScheme>
      <a:clrScheme name="">
        <a:dk1>
          <a:srgbClr val="FFFFFF"/>
        </a:dk1>
        <a:lt1>
          <a:srgbClr val="686B5D"/>
        </a:lt1>
        <a:dk2>
          <a:srgbClr val="D1D1CB"/>
        </a:dk2>
        <a:lt2>
          <a:srgbClr val="777777"/>
        </a:lt2>
        <a:accent1>
          <a:srgbClr val="909082"/>
        </a:accent1>
        <a:accent2>
          <a:srgbClr val="809EA8"/>
        </a:accent2>
        <a:accent3>
          <a:srgbClr val="B9BAB6"/>
        </a:accent3>
        <a:accent4>
          <a:srgbClr val="DCDCDC"/>
        </a:accent4>
        <a:accent5>
          <a:srgbClr val="C7C7C1"/>
        </a:accent5>
        <a:accent6>
          <a:srgbClr val="728D96"/>
        </a:accent6>
        <a:hlink>
          <a:srgbClr val="FFCC66"/>
        </a:hlink>
        <a:folHlink>
          <a:srgbClr val="E9DCB9"/>
        </a:folHlink>
      </a:clrScheme>
      <a:clrMap bg1="lt1" tx1="dk1" bg2="lt2" tx2="dk2" accent1="accent1" accent2="accent2" accent3="accent3" accent4="accent4" accent5="accent5" accent6="accent6" hlink="hlink" folHlink="folHlink"/>
    </a:extraClrScheme>
    <a:extraClrScheme>
      <a:clrScheme name="">
        <a:dk1>
          <a:srgbClr val="FFFFFF"/>
        </a:dk1>
        <a:lt1>
          <a:srgbClr val="666699"/>
        </a:lt1>
        <a:dk2>
          <a:srgbClr val="FFFFFF"/>
        </a:dk2>
        <a:lt2>
          <a:srgbClr val="3E3E5C"/>
        </a:lt2>
        <a:accent1>
          <a:srgbClr val="60597B"/>
        </a:accent1>
        <a:accent2>
          <a:srgbClr val="6666FF"/>
        </a:accent2>
        <a:accent3>
          <a:srgbClr val="B9B9CA"/>
        </a:accent3>
        <a:accent4>
          <a:srgbClr val="DCDCDC"/>
        </a:accent4>
        <a:accent5>
          <a:srgbClr val="B7B5BF"/>
        </a:accent5>
        <a:accent6>
          <a:srgbClr val="5B5BE5"/>
        </a:accent6>
        <a:hlink>
          <a:srgbClr val="99CCFF"/>
        </a:hlink>
        <a:folHlink>
          <a:srgbClr val="FFFF99"/>
        </a:folHlink>
      </a:clrScheme>
      <a:clrMap bg1="lt1" tx1="dk1" bg2="lt2" tx2="dk2" accent1="accent1" accent2="accent2" accent3="accent3" accent4="accent4" accent5="accent5" accent6="accent6" hlink="hlink" folHlink="folHlink"/>
    </a:extraClrScheme>
    <a:extraClrScheme>
      <a:clrScheme name="">
        <a:dk1>
          <a:srgbClr val="FFFFFF"/>
        </a:dk1>
        <a:lt1>
          <a:srgbClr val="523E26"/>
        </a:lt1>
        <a:dk2>
          <a:srgbClr val="DFC08D"/>
        </a:dk2>
        <a:lt2>
          <a:srgbClr val="2D2015"/>
        </a:lt2>
        <a:accent1>
          <a:srgbClr val="8C7B70"/>
        </a:accent1>
        <a:accent2>
          <a:srgbClr val="8F5F2F"/>
        </a:accent2>
        <a:accent3>
          <a:srgbClr val="B3AFAB"/>
        </a:accent3>
        <a:accent4>
          <a:srgbClr val="DCDCDC"/>
        </a:accent4>
        <a:accent5>
          <a:srgbClr val="C5BFBC"/>
        </a:accent5>
        <a:accent6>
          <a:srgbClr val="805529"/>
        </a:accent6>
        <a:hlink>
          <a:srgbClr val="CCB400"/>
        </a:hlink>
        <a:folHlink>
          <a:srgbClr val="8C9EA0"/>
        </a:folHlink>
      </a:clrScheme>
      <a:clrMap bg1="lt1" tx1="dk1" bg2="lt2" tx2="dk2" accent1="accent1" accent2="accent2" accent3="accent3" accent4="accent4" accent5="accent5" accent6="accent6" hlink="hlink" folHlink="folHlink"/>
    </a:extraClrScheme>
    <a:extraClrScheme>
      <a:clrScheme name="">
        <a:dk1>
          <a:srgbClr val="000000"/>
        </a:dk1>
        <a:lt1>
          <a:srgbClr val="FFFFFF"/>
        </a:lt1>
        <a:dk2>
          <a:srgbClr val="000000"/>
        </a:dk2>
        <a:lt2>
          <a:srgbClr val="808080"/>
        </a:lt2>
        <a:accent1>
          <a:srgbClr val="7DB6EF"/>
        </a:accent1>
        <a:accent2>
          <a:srgbClr val="C0504D"/>
        </a:accent2>
        <a:accent3>
          <a:srgbClr val="FFFFFF"/>
        </a:accent3>
        <a:accent4>
          <a:srgbClr val="000000"/>
        </a:accent4>
        <a:accent5>
          <a:srgbClr val="C0D7F5"/>
        </a:accent5>
        <a:accent6>
          <a:srgbClr val="AC4744"/>
        </a:accent6>
        <a:hlink>
          <a:srgbClr val="0066CC"/>
        </a:hlink>
        <a:folHlink>
          <a:srgbClr val="800080"/>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13477</Words>
  <Application>WPS Presentation</Application>
  <PresentationFormat>Custom</PresentationFormat>
  <Paragraphs>395</Paragraphs>
  <Slides>49</Slides>
  <Notes>0</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49</vt:i4>
      </vt:variant>
    </vt:vector>
  </HeadingPairs>
  <TitlesOfParts>
    <vt:vector size="59" baseType="lpstr">
      <vt:lpstr>Arial</vt:lpstr>
      <vt:lpstr>SimSun</vt:lpstr>
      <vt:lpstr>Wingdings</vt:lpstr>
      <vt:lpstr>Times New Roman</vt:lpstr>
      <vt:lpstr>Wingdings</vt:lpstr>
      <vt:lpstr>Microsoft YaHei</vt:lpstr>
      <vt:lpstr>Arial Unicode MS</vt:lpstr>
      <vt:lpstr>Calibri</vt:lpstr>
      <vt:lpstr>Times New Roman</vt:lpstr>
      <vt:lpstr>Default Design</vt:lpstr>
      <vt:lpstr>Traffic Lights System To Reduce Negative Impact Of Transport On Urban Environment</vt:lpstr>
      <vt:lpstr>PowerPoint 演示文稿</vt:lpstr>
      <vt:lpstr>Traffic Lights System To Reduce Negative Impact Of Transport On Urban Environment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Traffic Lights System To Reduce Negative Impact Of Transport On Urban Environment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Traffic Lights System To Reduce Negative Impact Of Transport On Urban Environment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Traffic Lights System To Reduce Negative Impact Of Transport On Urban Environment </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WPS Presentation</dc:title>
  <dc:creator/>
  <cp:lastModifiedBy>AliandFatima</cp:lastModifiedBy>
  <cp:revision>60</cp:revision>
  <dcterms:created xsi:type="dcterms:W3CDTF">2020-11-21T21:38:00Z</dcterms:created>
  <dcterms:modified xsi:type="dcterms:W3CDTF">2021-01-18T13:53:55Z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1033-11.2.0.9629</vt:lpwstr>
  </property>
</Properties>
</file>

<file path=docProps/thumbnail.jpeg>
</file>